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</p:sldMasterIdLst>
  <p:notesMasterIdLst>
    <p:notesMasterId r:id="rId5"/>
  </p:notesMasterIdLst>
  <p:handoutMasterIdLst>
    <p:handoutMasterId r:id="rId33"/>
  </p:handoutMasterIdLst>
  <p:sldIdLst>
    <p:sldId id="465" r:id="rId4"/>
    <p:sldId id="947" r:id="rId6"/>
    <p:sldId id="700" r:id="rId7"/>
    <p:sldId id="692" r:id="rId8"/>
    <p:sldId id="1028" r:id="rId9"/>
    <p:sldId id="1030" r:id="rId10"/>
    <p:sldId id="1053" r:id="rId11"/>
    <p:sldId id="1054" r:id="rId12"/>
    <p:sldId id="1055" r:id="rId13"/>
    <p:sldId id="1056" r:id="rId14"/>
    <p:sldId id="1057" r:id="rId15"/>
    <p:sldId id="1058" r:id="rId16"/>
    <p:sldId id="1061" r:id="rId17"/>
    <p:sldId id="1062" r:id="rId18"/>
    <p:sldId id="1063" r:id="rId19"/>
    <p:sldId id="1064" r:id="rId20"/>
    <p:sldId id="1065" r:id="rId21"/>
    <p:sldId id="1066" r:id="rId22"/>
    <p:sldId id="1067" r:id="rId23"/>
    <p:sldId id="1069" r:id="rId24"/>
    <p:sldId id="1070" r:id="rId25"/>
    <p:sldId id="1071" r:id="rId26"/>
    <p:sldId id="1072" r:id="rId27"/>
    <p:sldId id="1073" r:id="rId28"/>
    <p:sldId id="720" r:id="rId29"/>
    <p:sldId id="1077" r:id="rId30"/>
    <p:sldId id="1079" r:id="rId31"/>
    <p:sldId id="295" r:id="rId32"/>
  </p:sldIdLst>
  <p:sldSz cx="24384000" cy="13716000"/>
  <p:notesSz cx="6858000" cy="9144000"/>
  <p:custDataLst>
    <p:tags r:id="rId38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marL="0" marR="0" indent="2286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marL="0" marR="0" indent="4572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marL="0" marR="0" indent="6858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marL="0" marR="0" indent="9144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marL="0" marR="0" indent="11430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marL="0" marR="0" indent="13716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marL="0" marR="0" indent="16002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marL="0" marR="0" indent="18288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defaultTextStyle>
  <p:extLst>
    <p:ext uri="{EFAFB233-063F-42B5-8137-9DF3F51BA10A}">
      <p15:sldGuideLst xmlns:p15="http://schemas.microsoft.com/office/powerpoint/2012/main">
        <p15:guide id="1" orient="horz" pos="4766" userDrawn="1">
          <p15:clr>
            <a:srgbClr val="A4A3A4"/>
          </p15:clr>
        </p15:guide>
        <p15:guide id="2" pos="760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000" name="李学军_fiQfYzUF" initials="authorId_485605460" lastIdx="0" clrIdx="0"/>
  <p:cmAuthor id="2" name="作者" initials="A" lastIdx="0" clrIdx="1"/>
  <p:cmAuthor id="1" name="liu dongxue" initials="ld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706E"/>
    <a:srgbClr val="535353"/>
    <a:srgbClr val="633983"/>
    <a:srgbClr val="FFFFFF"/>
    <a:srgbClr val="7E3A91"/>
    <a:srgbClr val="783887"/>
    <a:srgbClr val="7738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01"/>
    <p:restoredTop sz="94718"/>
  </p:normalViewPr>
  <p:slideViewPr>
    <p:cSldViewPr snapToObjects="1" showGuides="1">
      <p:cViewPr>
        <p:scale>
          <a:sx n="42" d="100"/>
          <a:sy n="42" d="100"/>
        </p:scale>
        <p:origin x="1632" y="888"/>
      </p:cViewPr>
      <p:guideLst>
        <p:guide orient="horz" pos="4766"/>
        <p:guide pos="7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8" Type="http://schemas.openxmlformats.org/officeDocument/2006/relationships/tags" Target="tags/tag165.xml"/><Relationship Id="rId37" Type="http://schemas.openxmlformats.org/officeDocument/2006/relationships/commentAuthors" Target="commentAuthors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13" name="Shape 11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微软雅黑" panose="020B0503020204020204" charset="-122"/>
        <a:ea typeface="微软雅黑" panose="020B0503020204020204" charset="-122"/>
        <a:cs typeface="微软雅黑" panose="020B0503020204020204" charset="-122"/>
        <a:sym typeface="微软雅黑" panose="020B0503020204020204" charset="-122"/>
      </a:defRPr>
    </a:lvl1pPr>
    <a:lvl2pPr indent="228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7B8CC-CD7D-4D4E-A59D-DE6DE4293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7B8CC-CD7D-4D4E-A59D-DE6DE4293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7B8CC-CD7D-4D4E-A59D-DE6DE4293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7B8CC-CD7D-4D4E-A59D-DE6DE4293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7B8CC-CD7D-4D4E-A59D-DE6DE4293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7B8CC-CD7D-4D4E-A59D-DE6DE4293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7B8CC-CD7D-4D4E-A59D-DE6DE4293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7B8CC-CD7D-4D4E-A59D-DE6DE4293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984-FA77-460E-8204-A568D7213E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7B8CC-CD7D-4D4E-A59D-DE6DE4293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984-FA77-460E-8204-A568D7213E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7B8CC-CD7D-4D4E-A59D-DE6DE4293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7B8CC-CD7D-4D4E-A59D-DE6DE4293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7B8CC-CD7D-4D4E-A59D-DE6DE4293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7B8CC-CD7D-4D4E-A59D-DE6DE4293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984-FA77-460E-8204-A568D7213E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7B8CC-CD7D-4D4E-A59D-DE6DE4293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7B8CC-CD7D-4D4E-A59D-DE6DE4293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7B8CC-CD7D-4D4E-A59D-DE6DE4293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7B8CC-CD7D-4D4E-A59D-DE6DE4293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7B8CC-CD7D-4D4E-A59D-DE6DE4293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../media/image9.png"/><Relationship Id="rId3" Type="http://schemas.openxmlformats.org/officeDocument/2006/relationships/tags" Target="../tags/tag1.xm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image" Target="../media/image9.png"/><Relationship Id="rId3" Type="http://schemas.openxmlformats.org/officeDocument/2006/relationships/tags" Target="../tags/tag4.xm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2@2x.png" descr="2@2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397" y="1029012"/>
            <a:ext cx="5033353" cy="5254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" name="¡¾pptÄ£°å¡¿MeterSphere-1920X1080-01.png" descr="¡¾pptÄ£°å¡¿MeterSphere-1920X1080-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" name="2@2x.png" descr="2@2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397" y="1029012"/>
            <a:ext cx="5033353" cy="5254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8964" y="730250"/>
            <a:ext cx="21033056" cy="2651126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8964" y="3362326"/>
            <a:ext cx="10314989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3765" indent="0">
              <a:buNone/>
              <a:defRPr sz="4000" b="1"/>
            </a:lvl2pPr>
            <a:lvl3pPr marL="1828165" indent="0">
              <a:buNone/>
              <a:defRPr sz="3600" b="1"/>
            </a:lvl3pPr>
            <a:lvl4pPr marL="2741930" indent="0">
              <a:buNone/>
              <a:defRPr sz="3200" b="1"/>
            </a:lvl4pPr>
            <a:lvl5pPr marL="3656330" indent="0">
              <a:buNone/>
              <a:defRPr sz="3200" b="1"/>
            </a:lvl5pPr>
            <a:lvl6pPr marL="4570095" indent="0">
              <a:buNone/>
              <a:defRPr sz="3200" b="1"/>
            </a:lvl6pPr>
            <a:lvl7pPr marL="5484495" indent="0">
              <a:buNone/>
              <a:defRPr sz="3200" b="1"/>
            </a:lvl7pPr>
            <a:lvl8pPr marL="6398260" indent="0">
              <a:buNone/>
              <a:defRPr sz="3200" b="1"/>
            </a:lvl8pPr>
            <a:lvl9pPr marL="7312660" indent="0">
              <a:buNone/>
              <a:defRPr sz="32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8964" y="5010150"/>
            <a:ext cx="10314989" cy="7369176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6249" y="3362326"/>
            <a:ext cx="10365771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3765" indent="0">
              <a:buNone/>
              <a:defRPr sz="4000" b="1"/>
            </a:lvl2pPr>
            <a:lvl3pPr marL="1828165" indent="0">
              <a:buNone/>
              <a:defRPr sz="3600" b="1"/>
            </a:lvl3pPr>
            <a:lvl4pPr marL="2741930" indent="0">
              <a:buNone/>
              <a:defRPr sz="3200" b="1"/>
            </a:lvl4pPr>
            <a:lvl5pPr marL="3656330" indent="0">
              <a:buNone/>
              <a:defRPr sz="3200" b="1"/>
            </a:lvl5pPr>
            <a:lvl6pPr marL="4570095" indent="0">
              <a:buNone/>
              <a:defRPr sz="3200" b="1"/>
            </a:lvl6pPr>
            <a:lvl7pPr marL="5484495" indent="0">
              <a:buNone/>
              <a:defRPr sz="3200" b="1"/>
            </a:lvl7pPr>
            <a:lvl8pPr marL="6398260" indent="0">
              <a:buNone/>
              <a:defRPr sz="3200" b="1"/>
            </a:lvl8pPr>
            <a:lvl9pPr marL="7312660" indent="0">
              <a:buNone/>
              <a:defRPr sz="32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6249" y="5010150"/>
            <a:ext cx="10365771" cy="7369176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 userDrawn="1">
            <p:custDataLst>
              <p:tags r:id="rId3"/>
            </p:custDataLst>
          </p:nvPr>
        </p:nvSpPr>
        <p:spPr>
          <a:xfrm>
            <a:off x="-27300" y="-54592"/>
            <a:ext cx="24438596" cy="13770592"/>
          </a:xfrm>
          <a:prstGeom prst="rect">
            <a:avLst/>
          </a:prstGeom>
          <a:gradFill flip="none" rotWithShape="1">
            <a:gsLst>
              <a:gs pos="0">
                <a:srgbClr val="41ACC0">
                  <a:alpha val="92000"/>
                </a:srgbClr>
              </a:gs>
              <a:gs pos="61000">
                <a:srgbClr val="41ACC0">
                  <a:alpha val="66000"/>
                </a:srgbClr>
              </a:gs>
              <a:gs pos="100000">
                <a:srgbClr val="41ACC0">
                  <a:alpha val="32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800" dirty="0">
              <a:latin typeface="+mn-ea"/>
              <a:sym typeface="微软雅黑" panose="020B0503020204020204" charset="-122"/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6238242" y="6454986"/>
            <a:ext cx="14401800" cy="185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400">
              <a:solidFill>
                <a:srgbClr val="41ACC0"/>
              </a:solidFill>
              <a:sym typeface="微软雅黑" panose="020B0503020204020204" charset="-122"/>
            </a:endParaRPr>
          </a:p>
        </p:txBody>
      </p:sp>
      <p:pic>
        <p:nvPicPr>
          <p:cNvPr id="23" name="图片 22" descr="10511689016790_.pic 拷贝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596946" y="523242"/>
            <a:ext cx="4307840" cy="1708574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>
            <p:custDataLst>
              <p:tags r:id="rId5"/>
            </p:custDataLst>
          </p:nvPr>
        </p:nvSpPr>
        <p:spPr>
          <a:xfrm>
            <a:off x="6236968" y="4269318"/>
            <a:ext cx="11910060" cy="18148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00000"/>
              </a:lnSpc>
            </a:pPr>
            <a:r>
              <a:rPr lang="zh-CN" altLang="en-US" sz="5600" b="1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为中国数字化转型</a:t>
            </a:r>
            <a:endParaRPr lang="zh-CN" altLang="en-US" sz="5600" b="1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00000"/>
              </a:lnSpc>
            </a:pPr>
            <a:r>
              <a:rPr lang="zh-CN" altLang="en-US" sz="5600" b="1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提供全生命周期质量保障</a:t>
            </a:r>
            <a:endParaRPr lang="zh-CN" altLang="en-US" sz="5600" b="1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 userDrawn="1">
            <p:custDataLst>
              <p:tags r:id="rId6"/>
            </p:custDataLst>
          </p:nvPr>
        </p:nvSpPr>
        <p:spPr>
          <a:xfrm>
            <a:off x="11994726" y="11151868"/>
            <a:ext cx="11910060" cy="10763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r">
              <a:lnSpc>
                <a:spcPct val="100000"/>
              </a:lnSpc>
            </a:pPr>
            <a:r>
              <a:rPr lang="zh-CN" altLang="en-US" sz="6400" b="1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谢谢！</a:t>
            </a:r>
            <a:endParaRPr lang="zh-CN" altLang="en-US" sz="6400" b="1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hf sldNum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2@2x.png" descr="2@2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397" y="1029012"/>
            <a:ext cx="5033353" cy="5254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" name="¡¾pptÄ£°å¡¿MeterSphere-1920X1080-01.png" descr="¡¾pptÄ£°å¡¿MeterSphere-1920X1080-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" name="2@2x.png" descr="2@2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397" y="1029012"/>
            <a:ext cx="5033353" cy="5254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FIT2CLOUD飞致云 logo 蓝色 无空白.png" descr="FIT2CLOUD飞致云 logo 蓝色 无空白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9512" y="1026458"/>
            <a:ext cx="5461001" cy="5667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911583" y="12682568"/>
            <a:ext cx="551003" cy="56436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MeterSphere-辅助图形-紫色.png" descr="MeterSphere-辅助图形-紫色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1157" y="231461"/>
            <a:ext cx="1134422" cy="13101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全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17" name="矩形"/>
          <p:cNvSpPr/>
          <p:nvPr userDrawn="1"/>
        </p:nvSpPr>
        <p:spPr>
          <a:xfrm>
            <a:off x="-21273" y="-19202"/>
            <a:ext cx="5106620" cy="258797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p>
            <a:pPr defTabSz="914400">
              <a:defRPr sz="24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3200"/>
          </a:p>
        </p:txBody>
      </p:sp>
      <p:pic>
        <p:nvPicPr>
          <p:cNvPr id="29" name="FIT2CLOUD飞致云 logo 蓝色 无空白.png" descr="FIT2CLOUD飞致云 logo 蓝色 无空白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455412" y="378123"/>
            <a:ext cx="5461001" cy="56674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1_全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【PPT 封面】MeterSphere-1920X1080.jpg" descr="【PPT 封面】MeterSphere-1920X108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2" name="2@2x.png" descr="2@2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397" y="1029012"/>
            <a:ext cx="5033353" cy="5254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1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2@2x.png" descr="2@2x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5397" y="1029012"/>
            <a:ext cx="5033353" cy="5254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2" name="【PPT封面】MeterSphere 2023（无文字）-1920X1080.jpg" descr="【PPT封面】MeterSphere 2023（无文字）-1920X1080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" name="2@2x.png" descr="2@2x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02397" y="1156012"/>
            <a:ext cx="5033353" cy="52546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【ppt 尾页】MeterSphere-1920X1080.png" descr="【ppt 尾页】MeterSphere-1920X1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4104" y="13073062"/>
            <a:ext cx="466267" cy="477670"/>
          </a:xfrm>
          <a:prstGeom prst="rect">
            <a:avLst/>
          </a:prstGeom>
        </p:spPr>
        <p:txBody>
          <a:bodyPr lIns="71436" tIns="71436" rIns="71436" bIns="71436"/>
          <a:lstStyle>
            <a:lvl1pPr defTabSz="821690"/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8964" y="730250"/>
            <a:ext cx="21033056" cy="2651126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8964" y="3362326"/>
            <a:ext cx="10314989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3765" indent="0">
              <a:buNone/>
              <a:defRPr sz="4000" b="1"/>
            </a:lvl2pPr>
            <a:lvl3pPr marL="1828165" indent="0">
              <a:buNone/>
              <a:defRPr sz="3600" b="1"/>
            </a:lvl3pPr>
            <a:lvl4pPr marL="2741930" indent="0">
              <a:buNone/>
              <a:defRPr sz="3200" b="1"/>
            </a:lvl4pPr>
            <a:lvl5pPr marL="3656330" indent="0">
              <a:buNone/>
              <a:defRPr sz="3200" b="1"/>
            </a:lvl5pPr>
            <a:lvl6pPr marL="4570095" indent="0">
              <a:buNone/>
              <a:defRPr sz="3200" b="1"/>
            </a:lvl6pPr>
            <a:lvl7pPr marL="5484495" indent="0">
              <a:buNone/>
              <a:defRPr sz="3200" b="1"/>
            </a:lvl7pPr>
            <a:lvl8pPr marL="6398260" indent="0">
              <a:buNone/>
              <a:defRPr sz="3200" b="1"/>
            </a:lvl8pPr>
            <a:lvl9pPr marL="7312660" indent="0">
              <a:buNone/>
              <a:defRPr sz="32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8964" y="5010150"/>
            <a:ext cx="10314989" cy="7369176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6249" y="3362326"/>
            <a:ext cx="10365771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3765" indent="0">
              <a:buNone/>
              <a:defRPr sz="4000" b="1"/>
            </a:lvl2pPr>
            <a:lvl3pPr marL="1828165" indent="0">
              <a:buNone/>
              <a:defRPr sz="3600" b="1"/>
            </a:lvl3pPr>
            <a:lvl4pPr marL="2741930" indent="0">
              <a:buNone/>
              <a:defRPr sz="3200" b="1"/>
            </a:lvl4pPr>
            <a:lvl5pPr marL="3656330" indent="0">
              <a:buNone/>
              <a:defRPr sz="3200" b="1"/>
            </a:lvl5pPr>
            <a:lvl6pPr marL="4570095" indent="0">
              <a:buNone/>
              <a:defRPr sz="3200" b="1"/>
            </a:lvl6pPr>
            <a:lvl7pPr marL="5484495" indent="0">
              <a:buNone/>
              <a:defRPr sz="3200" b="1"/>
            </a:lvl7pPr>
            <a:lvl8pPr marL="6398260" indent="0">
              <a:buNone/>
              <a:defRPr sz="3200" b="1"/>
            </a:lvl8pPr>
            <a:lvl9pPr marL="7312660" indent="0">
              <a:buNone/>
              <a:defRPr sz="32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6249" y="5010150"/>
            <a:ext cx="10365771" cy="7369176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 userDrawn="1">
            <p:custDataLst>
              <p:tags r:id="rId3"/>
            </p:custDataLst>
          </p:nvPr>
        </p:nvSpPr>
        <p:spPr>
          <a:xfrm>
            <a:off x="-27300" y="-54592"/>
            <a:ext cx="24438596" cy="13770592"/>
          </a:xfrm>
          <a:prstGeom prst="rect">
            <a:avLst/>
          </a:prstGeom>
          <a:gradFill flip="none" rotWithShape="1">
            <a:gsLst>
              <a:gs pos="0">
                <a:srgbClr val="41ACC0">
                  <a:alpha val="92000"/>
                </a:srgbClr>
              </a:gs>
              <a:gs pos="61000">
                <a:srgbClr val="41ACC0">
                  <a:alpha val="66000"/>
                </a:srgbClr>
              </a:gs>
              <a:gs pos="100000">
                <a:srgbClr val="41ACC0">
                  <a:alpha val="32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800" dirty="0">
              <a:latin typeface="+mn-ea"/>
              <a:sym typeface="微软雅黑" panose="020B0503020204020204" charset="-122"/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6238242" y="6454986"/>
            <a:ext cx="14401800" cy="185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400">
              <a:solidFill>
                <a:srgbClr val="41ACC0"/>
              </a:solidFill>
              <a:sym typeface="微软雅黑" panose="020B0503020204020204" charset="-122"/>
            </a:endParaRPr>
          </a:p>
        </p:txBody>
      </p:sp>
      <p:pic>
        <p:nvPicPr>
          <p:cNvPr id="23" name="图片 22" descr="10511689016790_.pic 拷贝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596946" y="523242"/>
            <a:ext cx="4307840" cy="1708574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>
            <p:custDataLst>
              <p:tags r:id="rId5"/>
            </p:custDataLst>
          </p:nvPr>
        </p:nvSpPr>
        <p:spPr>
          <a:xfrm>
            <a:off x="6236968" y="4269318"/>
            <a:ext cx="11910060" cy="18148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00000"/>
              </a:lnSpc>
            </a:pPr>
            <a:r>
              <a:rPr lang="zh-CN" altLang="en-US" sz="5600" b="1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为中国数字化转型</a:t>
            </a:r>
            <a:endParaRPr lang="zh-CN" altLang="en-US" sz="5600" b="1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00000"/>
              </a:lnSpc>
            </a:pPr>
            <a:r>
              <a:rPr lang="zh-CN" altLang="en-US" sz="5600" b="1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提供全生命周期质量保障</a:t>
            </a:r>
            <a:endParaRPr lang="zh-CN" altLang="en-US" sz="5600" b="1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 userDrawn="1">
            <p:custDataLst>
              <p:tags r:id="rId6"/>
            </p:custDataLst>
          </p:nvPr>
        </p:nvSpPr>
        <p:spPr>
          <a:xfrm>
            <a:off x="11994726" y="11151868"/>
            <a:ext cx="11910060" cy="10763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r">
              <a:lnSpc>
                <a:spcPct val="100000"/>
              </a:lnSpc>
            </a:pPr>
            <a:r>
              <a:rPr lang="zh-CN" altLang="en-US" sz="6400" b="1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谢谢！</a:t>
            </a:r>
            <a:endParaRPr lang="zh-CN" altLang="en-US" sz="6400" b="1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FIT2CLOUD飞致云 logo 蓝色 无空白.png" descr="FIT2CLOUD飞致云 logo 蓝色 无空白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9512" y="1026458"/>
            <a:ext cx="5461001" cy="5667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911583" y="12682568"/>
            <a:ext cx="551003" cy="56436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MeterSphere-辅助图形-紫色.png" descr="MeterSphere-辅助图形-紫色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1157" y="231461"/>
            <a:ext cx="1134422" cy="13101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全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17" name="矩形"/>
          <p:cNvSpPr/>
          <p:nvPr userDrawn="1"/>
        </p:nvSpPr>
        <p:spPr>
          <a:xfrm>
            <a:off x="-21273" y="-19202"/>
            <a:ext cx="5106620" cy="258797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p>
            <a:pPr defTabSz="914400">
              <a:defRPr sz="24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3200"/>
          </a:p>
        </p:txBody>
      </p:sp>
      <p:pic>
        <p:nvPicPr>
          <p:cNvPr id="29" name="FIT2CLOUD飞致云 logo 蓝色 无空白.png" descr="FIT2CLOUD飞致云 logo 蓝色 无空白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455412" y="378123"/>
            <a:ext cx="5461001" cy="56674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1_全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【PPT 封面】MeterSphere-1920X1080.jpg" descr="【PPT 封面】MeterSphere-1920X108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2" name="2@2x.png" descr="2@2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397" y="1029012"/>
            <a:ext cx="5033353" cy="5254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1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2@2x.png" descr="2@2x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5397" y="1029012"/>
            <a:ext cx="5033353" cy="5254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2" name="【PPT封面】MeterSphere 2023（无文字）-1920X1080.jpg" descr="【PPT封面】MeterSphere 2023（无文字）-1920X1080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" name="2@2x.png" descr="2@2x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02397" y="1156012"/>
            <a:ext cx="5033353" cy="52546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【ppt 尾页】MeterSphere-1920X1080.png" descr="【ppt 尾页】MeterSphere-1920X1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4104" y="13073062"/>
            <a:ext cx="466267" cy="477670"/>
          </a:xfrm>
          <a:prstGeom prst="rect">
            <a:avLst/>
          </a:prstGeom>
        </p:spPr>
        <p:txBody>
          <a:bodyPr lIns="71436" tIns="71436" rIns="71436" bIns="71436"/>
          <a:lstStyle>
            <a:lvl1pPr defTabSz="821690"/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3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5" Type="http://schemas.openxmlformats.org/officeDocument/2006/relationships/theme" Target="../theme/theme2.xml"/><Relationship Id="rId14" Type="http://schemas.openxmlformats.org/officeDocument/2006/relationships/image" Target="../media/image3.png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T2CLOUD飞致云 logo 蓝色 无空白.png" descr="FIT2CLOUD飞致云 logo 蓝色 无空白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227447" y="762000"/>
            <a:ext cx="5461001" cy="5667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1pPr>
      <a:lvl2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2pPr>
      <a:lvl3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3pPr>
      <a:lvl4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4pPr>
      <a:lvl5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5pPr>
      <a:lvl6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6pPr>
      <a:lvl7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7pPr>
      <a:lvl8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8pPr>
      <a:lvl9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9pPr>
    </p:titleStyle>
    <p:bodyStyle>
      <a:lvl1pPr marL="610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1pPr>
      <a:lvl2pPr marL="1055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2pPr>
      <a:lvl3pPr marL="1499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3pPr>
      <a:lvl4pPr marL="1944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4pPr>
      <a:lvl5pPr marL="2388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5pPr>
      <a:lvl6pPr marL="2833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6pPr>
      <a:lvl7pPr marL="3277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7pPr>
      <a:lvl8pPr marL="3722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8pPr>
      <a:lvl9pPr marL="4166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9pPr>
    </p:bodyStyle>
    <p:otherStyle>
      <a:lvl1pPr marL="0" marR="0" indent="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1pPr>
      <a:lvl2pPr marL="0" marR="0" indent="2286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2pPr>
      <a:lvl3pPr marL="0" marR="0" indent="4572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3pPr>
      <a:lvl4pPr marL="0" marR="0" indent="6858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4pPr>
      <a:lvl5pPr marL="0" marR="0" indent="9144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5pPr>
      <a:lvl6pPr marL="0" marR="0" indent="11430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6pPr>
      <a:lvl7pPr marL="0" marR="0" indent="13716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7pPr>
      <a:lvl8pPr marL="0" marR="0" indent="16002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8pPr>
      <a:lvl9pPr marL="0" marR="0" indent="18288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T2CLOUD飞致云 logo 蓝色 无空白.png" descr="FIT2CLOUD飞致云 logo 蓝色 无空白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227447" y="762000"/>
            <a:ext cx="5461001" cy="5667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ransition spd="med"/>
  <p:txStyles>
    <p:titleStyle>
      <a:lvl1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1pPr>
      <a:lvl2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2pPr>
      <a:lvl3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3pPr>
      <a:lvl4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4pPr>
      <a:lvl5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5pPr>
      <a:lvl6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6pPr>
      <a:lvl7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7pPr>
      <a:lvl8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8pPr>
      <a:lvl9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9pPr>
    </p:titleStyle>
    <p:bodyStyle>
      <a:lvl1pPr marL="610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1pPr>
      <a:lvl2pPr marL="1055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2pPr>
      <a:lvl3pPr marL="1499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3pPr>
      <a:lvl4pPr marL="1944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4pPr>
      <a:lvl5pPr marL="2388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5pPr>
      <a:lvl6pPr marL="2833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6pPr>
      <a:lvl7pPr marL="3277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7pPr>
      <a:lvl8pPr marL="3722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8pPr>
      <a:lvl9pPr marL="4166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9pPr>
    </p:bodyStyle>
    <p:otherStyle>
      <a:lvl1pPr marL="0" marR="0" indent="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1pPr>
      <a:lvl2pPr marL="0" marR="0" indent="2286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2pPr>
      <a:lvl3pPr marL="0" marR="0" indent="4572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3pPr>
      <a:lvl4pPr marL="0" marR="0" indent="6858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4pPr>
      <a:lvl5pPr marL="0" marR="0" indent="9144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5pPr>
      <a:lvl6pPr marL="0" marR="0" indent="11430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6pPr>
      <a:lvl7pPr marL="0" marR="0" indent="13716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7pPr>
      <a:lvl8pPr marL="0" marR="0" indent="16002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8pPr>
      <a:lvl9pPr marL="0" marR="0" indent="18288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16.png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17.png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18.png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1" Type="http://schemas.openxmlformats.org/officeDocument/2006/relationships/notesSlide" Target="../notesSlides/notesSlide12.xml"/><Relationship Id="rId20" Type="http://schemas.openxmlformats.org/officeDocument/2006/relationships/slideLayout" Target="../slideLayouts/slideLayout15.xml"/><Relationship Id="rId2" Type="http://schemas.openxmlformats.org/officeDocument/2006/relationships/tags" Target="../tags/tag65.xml"/><Relationship Id="rId19" Type="http://schemas.openxmlformats.org/officeDocument/2006/relationships/tags" Target="../tags/tag82.xml"/><Relationship Id="rId18" Type="http://schemas.openxmlformats.org/officeDocument/2006/relationships/tags" Target="../tags/tag81.xml"/><Relationship Id="rId17" Type="http://schemas.openxmlformats.org/officeDocument/2006/relationships/tags" Target="../tags/tag80.xml"/><Relationship Id="rId16" Type="http://schemas.openxmlformats.org/officeDocument/2006/relationships/tags" Target="../tags/tag79.xml"/><Relationship Id="rId15" Type="http://schemas.openxmlformats.org/officeDocument/2006/relationships/tags" Target="../tags/tag78.xml"/><Relationship Id="rId14" Type="http://schemas.openxmlformats.org/officeDocument/2006/relationships/tags" Target="../tags/tag77.xml"/><Relationship Id="rId13" Type="http://schemas.openxmlformats.org/officeDocument/2006/relationships/tags" Target="../tags/tag76.xml"/><Relationship Id="rId12" Type="http://schemas.openxmlformats.org/officeDocument/2006/relationships/tags" Target="../tags/tag75.xml"/><Relationship Id="rId11" Type="http://schemas.openxmlformats.org/officeDocument/2006/relationships/tags" Target="../tags/tag74.xml"/><Relationship Id="rId10" Type="http://schemas.openxmlformats.org/officeDocument/2006/relationships/tags" Target="../tags/tag73.xml"/><Relationship Id="rId1" Type="http://schemas.openxmlformats.org/officeDocument/2006/relationships/tags" Target="../tags/tag64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90.xml"/><Relationship Id="rId8" Type="http://schemas.openxmlformats.org/officeDocument/2006/relationships/image" Target="../media/image19.png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1" Type="http://schemas.openxmlformats.org/officeDocument/2006/relationships/notesSlide" Target="../notesSlides/notesSlide13.xml"/><Relationship Id="rId10" Type="http://schemas.openxmlformats.org/officeDocument/2006/relationships/slideLayout" Target="../slideLayouts/slideLayout15.xml"/><Relationship Id="rId1" Type="http://schemas.openxmlformats.org/officeDocument/2006/relationships/tags" Target="../tags/tag83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image" Target="../media/image20.png"/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1" Type="http://schemas.openxmlformats.org/officeDocument/2006/relationships/notesSlide" Target="../notesSlides/notesSlide14.xml"/><Relationship Id="rId10" Type="http://schemas.openxmlformats.org/officeDocument/2006/relationships/slideLayout" Target="../slideLayouts/slideLayout15.xml"/><Relationship Id="rId1" Type="http://schemas.openxmlformats.org/officeDocument/2006/relationships/tags" Target="../tags/tag9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06.xml"/><Relationship Id="rId8" Type="http://schemas.openxmlformats.org/officeDocument/2006/relationships/image" Target="../media/image21.png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1" Type="http://schemas.openxmlformats.org/officeDocument/2006/relationships/notesSlide" Target="../notesSlides/notesSlide15.xml"/><Relationship Id="rId10" Type="http://schemas.openxmlformats.org/officeDocument/2006/relationships/slideLayout" Target="../slideLayouts/slideLayout15.xml"/><Relationship Id="rId1" Type="http://schemas.openxmlformats.org/officeDocument/2006/relationships/tags" Target="../tags/tag99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14.xml"/><Relationship Id="rId8" Type="http://schemas.openxmlformats.org/officeDocument/2006/relationships/image" Target="../media/image21.png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1" Type="http://schemas.openxmlformats.org/officeDocument/2006/relationships/notesSlide" Target="../notesSlides/notesSlide16.xml"/><Relationship Id="rId10" Type="http://schemas.openxmlformats.org/officeDocument/2006/relationships/slideLayout" Target="../slideLayouts/slideLayout15.xml"/><Relationship Id="rId1" Type="http://schemas.openxmlformats.org/officeDocument/2006/relationships/tags" Target="../tags/tag107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22.xml"/><Relationship Id="rId8" Type="http://schemas.openxmlformats.org/officeDocument/2006/relationships/image" Target="../media/image22.png"/><Relationship Id="rId7" Type="http://schemas.openxmlformats.org/officeDocument/2006/relationships/tags" Target="../tags/tag121.xml"/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1" Type="http://schemas.openxmlformats.org/officeDocument/2006/relationships/notesSlide" Target="../notesSlides/notesSlide17.xml"/><Relationship Id="rId10" Type="http://schemas.openxmlformats.org/officeDocument/2006/relationships/slideLayout" Target="../slideLayouts/slideLayout15.xml"/><Relationship Id="rId1" Type="http://schemas.openxmlformats.org/officeDocument/2006/relationships/tags" Target="../tags/tag115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2" Type="http://schemas.openxmlformats.org/officeDocument/2006/relationships/notesSlide" Target="../notesSlides/notesSlide18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32.xml"/><Relationship Id="rId1" Type="http://schemas.openxmlformats.org/officeDocument/2006/relationships/tags" Target="../tags/tag12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1" Type="http://schemas.openxmlformats.org/officeDocument/2006/relationships/slideLayout" Target="../slideLayouts/slideLayout10.xml"/><Relationship Id="rId10" Type="http://schemas.openxmlformats.org/officeDocument/2006/relationships/tags" Target="../tags/tag16.xml"/><Relationship Id="rId1" Type="http://schemas.openxmlformats.org/officeDocument/2006/relationships/tags" Target="../tags/tag7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140.xml"/><Relationship Id="rId8" Type="http://schemas.openxmlformats.org/officeDocument/2006/relationships/tags" Target="../tags/tag139.xml"/><Relationship Id="rId7" Type="http://schemas.openxmlformats.org/officeDocument/2006/relationships/tags" Target="../tags/tag138.xml"/><Relationship Id="rId6" Type="http://schemas.openxmlformats.org/officeDocument/2006/relationships/tags" Target="../tags/tag137.xml"/><Relationship Id="rId5" Type="http://schemas.openxmlformats.org/officeDocument/2006/relationships/tags" Target="../tags/tag136.xml"/><Relationship Id="rId4" Type="http://schemas.openxmlformats.org/officeDocument/2006/relationships/image" Target="../media/image23.jpeg"/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1" Type="http://schemas.openxmlformats.org/officeDocument/2006/relationships/notesSlide" Target="../notesSlides/notesSlide19.xml"/><Relationship Id="rId10" Type="http://schemas.openxmlformats.org/officeDocument/2006/relationships/slideLayout" Target="../slideLayouts/slideLayout15.xml"/><Relationship Id="rId1" Type="http://schemas.openxmlformats.org/officeDocument/2006/relationships/tags" Target="../tags/tag133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5.xml"/><Relationship Id="rId4" Type="http://schemas.openxmlformats.org/officeDocument/2006/relationships/tags" Target="../tags/tag144.xml"/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" Type="http://schemas.openxmlformats.org/officeDocument/2006/relationships/tags" Target="../tags/tag141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5.xml"/><Relationship Id="rId4" Type="http://schemas.openxmlformats.org/officeDocument/2006/relationships/tags" Target="../tags/tag148.xml"/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" Type="http://schemas.openxmlformats.org/officeDocument/2006/relationships/tags" Target="../tags/tag14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7" Type="http://schemas.openxmlformats.org/officeDocument/2006/relationships/slideLayout" Target="../slideLayouts/slideLayout15.xml"/><Relationship Id="rId6" Type="http://schemas.openxmlformats.org/officeDocument/2006/relationships/tags" Target="../tags/tag153.xml"/><Relationship Id="rId5" Type="http://schemas.openxmlformats.org/officeDocument/2006/relationships/image" Target="../media/image24.png"/><Relationship Id="rId4" Type="http://schemas.openxmlformats.org/officeDocument/2006/relationships/tags" Target="../tags/tag152.xml"/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" Type="http://schemas.openxmlformats.org/officeDocument/2006/relationships/tags" Target="../tags/tag149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159.xml"/><Relationship Id="rId8" Type="http://schemas.openxmlformats.org/officeDocument/2006/relationships/image" Target="../media/image26.png"/><Relationship Id="rId7" Type="http://schemas.openxmlformats.org/officeDocument/2006/relationships/tags" Target="../tags/tag158.xml"/><Relationship Id="rId6" Type="http://schemas.openxmlformats.org/officeDocument/2006/relationships/image" Target="../media/image25.png"/><Relationship Id="rId5" Type="http://schemas.openxmlformats.org/officeDocument/2006/relationships/oleObject" Target="../embeddings/oleObject1.bin"/><Relationship Id="rId4" Type="http://schemas.openxmlformats.org/officeDocument/2006/relationships/tags" Target="../tags/tag157.xml"/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2" Type="http://schemas.openxmlformats.org/officeDocument/2006/relationships/notesSlide" Target="../notesSlides/notesSlide23.xml"/><Relationship Id="rId11" Type="http://schemas.openxmlformats.org/officeDocument/2006/relationships/vmlDrawing" Target="../drawings/vmlDrawing1.vml"/><Relationship Id="rId10" Type="http://schemas.openxmlformats.org/officeDocument/2006/relationships/slideLayout" Target="../slideLayouts/slideLayout15.xml"/><Relationship Id="rId1" Type="http://schemas.openxmlformats.org/officeDocument/2006/relationships/tags" Target="../tags/tag15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6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6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62.xml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28.png"/><Relationship Id="rId3" Type="http://schemas.openxmlformats.org/officeDocument/2006/relationships/tags" Target="../tags/tag164.xml"/><Relationship Id="rId2" Type="http://schemas.openxmlformats.org/officeDocument/2006/relationships/image" Target="../media/image27.png"/><Relationship Id="rId1" Type="http://schemas.openxmlformats.org/officeDocument/2006/relationships/tags" Target="../tags/tag16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tags" Target="../tags/tag30.xml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image" Target="../media/image10.jpeg"/><Relationship Id="rId1" Type="http://schemas.openxmlformats.org/officeDocument/2006/relationships/tags" Target="../tags/tag3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image" Target="../media/image13.png"/><Relationship Id="rId4" Type="http://schemas.openxmlformats.org/officeDocument/2006/relationships/tags" Target="../tags/tag39.xml"/><Relationship Id="rId3" Type="http://schemas.openxmlformats.org/officeDocument/2006/relationships/image" Target="../media/image12.png"/><Relationship Id="rId2" Type="http://schemas.openxmlformats.org/officeDocument/2006/relationships/tags" Target="../tags/tag38.xml"/><Relationship Id="rId13" Type="http://schemas.openxmlformats.org/officeDocument/2006/relationships/notesSlide" Target="../notesSlides/notesSlide5.xml"/><Relationship Id="rId12" Type="http://schemas.openxmlformats.org/officeDocument/2006/relationships/slideLayout" Target="../slideLayouts/slideLayout15.xml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14.png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15.png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15.png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5"/>
          <p:cNvSpPr txBox="1"/>
          <p:nvPr/>
        </p:nvSpPr>
        <p:spPr>
          <a:xfrm>
            <a:off x="9127628" y="9810954"/>
            <a:ext cx="6128744" cy="1843405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>
            <a:lvl1pPr defTabSz="1828800">
              <a:defRPr b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3600" b="1" dirty="0" err="1">
                <a:latin typeface="Times New Roman Bold" panose="02020603050405020304" charset="0"/>
                <a:ea typeface="微软雅黑" panose="020B0503020204020204" charset="-122"/>
                <a:cs typeface="Times New Roman Bold" panose="02020603050405020304" charset="0"/>
                <a:sym typeface="微软雅黑" panose="020B0503020204020204" charset="-122"/>
              </a:rPr>
              <a:t>MeterSphere</a:t>
            </a:r>
            <a:r>
              <a:rPr lang="zh-CN" altLang="en-US" sz="3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  <a:sym typeface="微软雅黑" panose="020B0503020204020204" charset="-122"/>
              </a:rPr>
              <a:t>开源社区</a:t>
            </a:r>
            <a:endParaRPr lang="en-US" altLang="zh-CN" sz="36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endParaRPr lang="en-US" altLang="zh-CN" sz="36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r>
              <a:rPr lang="en-US" altLang="zh-CN" sz="3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2023</a:t>
            </a:r>
            <a:r>
              <a:rPr lang="zh-CN" altLang="en-US" sz="3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年 </a:t>
            </a:r>
            <a:r>
              <a:rPr lang="en-US" altLang="zh-CN" sz="3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11 </a:t>
            </a:r>
            <a:r>
              <a:rPr lang="zh-CN" altLang="en-US" sz="3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月</a:t>
            </a:r>
            <a:endParaRPr sz="36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" name="一站式开源持续测试平台"/>
          <p:cNvSpPr txBox="1"/>
          <p:nvPr/>
        </p:nvSpPr>
        <p:spPr>
          <a:xfrm>
            <a:off x="8448040" y="5346065"/>
            <a:ext cx="14163040" cy="234251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noAutofit/>
          </a:bodyPr>
          <a:lstStyle>
            <a:lvl1pPr defTabSz="1828800">
              <a:defRPr sz="9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zh-CN" altLang="en-US" sz="8800" dirty="0">
                <a:solidFill>
                  <a:srgbClr val="FFFFFF"/>
                </a:solidFill>
                <a:latin typeface="+mj-ea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接口测试环境部署</a:t>
            </a:r>
            <a:endParaRPr lang="zh-CN" altLang="en-US" sz="8800" dirty="0">
              <a:solidFill>
                <a:srgbClr val="FFFFFF"/>
              </a:solidFill>
              <a:latin typeface="+mj-ea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700" y="1468755"/>
            <a:ext cx="243700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267CA0"/>
                </a:solidFill>
                <a:latin typeface="包图粗黑体" panose="02000800000000000000" pitchFamily="2" charset="-122"/>
                <a:ea typeface="包图粗黑体" panose="02000800000000000000" pitchFamily="2" charset="-122"/>
              </a:defRPr>
            </a:lvl1pPr>
          </a:lstStyle>
          <a:p>
            <a:r>
              <a:rPr lang="en-US" sz="4800" smtClean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Halo功能特性</a:t>
            </a:r>
            <a:r>
              <a:rPr lang="zh-CN" altLang="en-US" sz="4800" smtClean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（续）</a:t>
            </a:r>
            <a:endParaRPr lang="zh-CN" altLang="en-US" sz="4800" dirty="0" smtClean="0"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536065" y="559435"/>
            <a:ext cx="11311890" cy="2682240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algn="l" defTabSz="889000" rtl="0">
              <a:lnSpc>
                <a:spcPct val="90000"/>
              </a:lnSpc>
              <a:spcAft>
                <a:spcPct val="35000"/>
              </a:spcAft>
              <a:buNone/>
            </a:pPr>
            <a:r>
              <a:rPr lang="en-US" altLang="zh-CN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3.2 Halo </a:t>
            </a:r>
            <a:r>
              <a:rPr lang="zh-CN" altLang="en-US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功能特点</a:t>
            </a:r>
            <a:r>
              <a:rPr lang="zh-CN" altLang="en-US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（续）</a:t>
            </a:r>
            <a:endParaRPr lang="zh-CN" altLang="en-US" sz="4800" kern="1200" spc="260" dirty="0">
              <a:solidFill>
                <a:schemeClr val="accent1">
                  <a:lumMod val="7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3" name="矩形 4"/>
          <p:cNvSpPr/>
          <p:nvPr>
            <p:custDataLst>
              <p:tags r:id="rId2"/>
            </p:custDataLst>
          </p:nvPr>
        </p:nvSpPr>
        <p:spPr>
          <a:xfrm>
            <a:off x="0" y="666115"/>
            <a:ext cx="914400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6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07820" y="2178050"/>
            <a:ext cx="19185255" cy="52451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t" forceAA="0">
            <a:noAutofit/>
          </a:bodyPr>
          <a:p>
            <a:pPr algn="l"/>
            <a:r>
              <a:rPr lang="en-US" sz="3600" smtClean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主题机制</a:t>
            </a:r>
            <a:endParaRPr lang="zh-CN" altLang="en-US" sz="3600" b="1" spc="150" dirty="0">
              <a:solidFill>
                <a:srgbClr val="267CA0"/>
              </a:solidFill>
              <a:cs typeface="+mn-ea"/>
              <a:sym typeface="+mn-lt"/>
            </a:endParaRPr>
          </a:p>
          <a:p>
            <a:pPr algn="l"/>
            <a:endParaRPr kumimoji="0" lang="zh-CN" altLang="en-US" sz="2800" b="0" i="0" u="none" strike="noStrike" cap="none" spc="150" normalizeH="0" baseline="0" dirty="0">
              <a:ln>
                <a:noFill/>
              </a:ln>
              <a:solidFill>
                <a:srgbClr val="267CA0"/>
              </a:solidFill>
              <a:effectLst/>
              <a:uFillTx/>
              <a:latin typeface="Helvetica Neue" panose="02000503000000020004"/>
              <a:ea typeface="Helvetica Neue" panose="02000503000000020004"/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976245" y="3618230"/>
            <a:ext cx="16309975" cy="8999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700" y="1468755"/>
            <a:ext cx="243700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267CA0"/>
                </a:solidFill>
                <a:latin typeface="包图粗黑体" panose="02000800000000000000" pitchFamily="2" charset="-122"/>
                <a:ea typeface="包图粗黑体" panose="02000800000000000000" pitchFamily="2" charset="-122"/>
              </a:defRPr>
            </a:lvl1pPr>
          </a:lstStyle>
          <a:p>
            <a:r>
              <a:rPr lang="en-US" sz="4800" smtClean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Halo功能特性</a:t>
            </a:r>
            <a:r>
              <a:rPr lang="zh-CN" altLang="en-US" sz="4800" smtClean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（续）</a:t>
            </a:r>
            <a:endParaRPr lang="zh-CN" altLang="en-US" sz="4800" dirty="0" smtClean="0"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536065" y="559435"/>
            <a:ext cx="11311890" cy="2682240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algn="l" defTabSz="889000" rtl="0">
              <a:lnSpc>
                <a:spcPct val="90000"/>
              </a:lnSpc>
              <a:spcAft>
                <a:spcPct val="35000"/>
              </a:spcAft>
              <a:buNone/>
            </a:pPr>
            <a:r>
              <a:rPr lang="en-US" altLang="zh-CN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3.2 Halo </a:t>
            </a:r>
            <a:r>
              <a:rPr lang="zh-CN" altLang="en-US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功能特点</a:t>
            </a:r>
            <a:r>
              <a:rPr lang="zh-CN" altLang="en-US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（续）</a:t>
            </a:r>
            <a:endParaRPr lang="zh-CN" altLang="en-US" sz="4800" kern="1200" spc="260" dirty="0">
              <a:solidFill>
                <a:schemeClr val="accent1">
                  <a:lumMod val="7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3" name="矩形 4"/>
          <p:cNvSpPr/>
          <p:nvPr>
            <p:custDataLst>
              <p:tags r:id="rId2"/>
            </p:custDataLst>
          </p:nvPr>
        </p:nvSpPr>
        <p:spPr>
          <a:xfrm>
            <a:off x="0" y="666115"/>
            <a:ext cx="914400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6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07820" y="2178050"/>
            <a:ext cx="19185255" cy="52451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t" forceAA="0">
            <a:noAutofit/>
          </a:bodyPr>
          <a:p>
            <a:pPr algn="l"/>
            <a:r>
              <a:rPr lang="zh-CN" sz="3600" smtClean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可</a:t>
            </a:r>
            <a:r>
              <a:rPr lang="en-US" sz="3600" smtClean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扩展的附件管理</a:t>
            </a:r>
            <a:endParaRPr lang="en-US" sz="3600" b="1" smtClean="0"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indent="711200" algn="l" eaLnBrk="1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lang="en-US" sz="2800" b="0" smtClean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2.0 版本</a:t>
            </a:r>
            <a:r>
              <a:rPr lang="zh-CN" altLang="en-US" sz="2800" b="0" smtClean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新增</a:t>
            </a:r>
            <a:r>
              <a:rPr lang="en-US" sz="2800" b="0" smtClean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附件的功能，支持分组管理、存储策略等功能。分组管理功能可以帮助用户更好地组织管理不同使用场景的附件。</a:t>
            </a:r>
            <a:endParaRPr lang="en-US" sz="2800" b="0" smtClean="0"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algn="l"/>
            <a:endParaRPr kumimoji="0" lang="zh-CN" altLang="en-US" sz="2800" b="0" i="0" u="none" strike="noStrike" cap="none" spc="150" normalizeH="0" baseline="0" dirty="0">
              <a:ln>
                <a:noFill/>
              </a:ln>
              <a:solidFill>
                <a:srgbClr val="267CA0"/>
              </a:solidFill>
              <a:effectLst/>
              <a:uFillTx/>
              <a:latin typeface="Helvetica Neue" panose="02000503000000020004"/>
              <a:ea typeface="Helvetica Neue" panose="02000503000000020004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408045" y="4410075"/>
            <a:ext cx="15626080" cy="8622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700" y="1468755"/>
            <a:ext cx="243700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267CA0"/>
                </a:solidFill>
                <a:latin typeface="包图粗黑体" panose="02000800000000000000" pitchFamily="2" charset="-122"/>
                <a:ea typeface="包图粗黑体" panose="02000800000000000000" pitchFamily="2" charset="-122"/>
              </a:defRPr>
            </a:lvl1pPr>
          </a:lstStyle>
          <a:p>
            <a:r>
              <a:rPr lang="en-US" sz="4800" smtClean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Halo功能特性</a:t>
            </a:r>
            <a:r>
              <a:rPr lang="zh-CN" altLang="en-US" sz="4800" smtClean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（续）</a:t>
            </a:r>
            <a:endParaRPr lang="zh-CN" altLang="en-US" sz="4800" dirty="0" smtClean="0"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536065" y="559435"/>
            <a:ext cx="11311890" cy="2682240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algn="l" defTabSz="889000" rtl="0">
              <a:lnSpc>
                <a:spcPct val="90000"/>
              </a:lnSpc>
              <a:spcAft>
                <a:spcPct val="35000"/>
              </a:spcAft>
              <a:buNone/>
            </a:pPr>
            <a:r>
              <a:rPr lang="en-US" altLang="zh-CN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3.2 Halo </a:t>
            </a:r>
            <a:r>
              <a:rPr lang="zh-CN" altLang="en-US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功能特点</a:t>
            </a:r>
            <a:r>
              <a:rPr lang="zh-CN" altLang="en-US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（续）</a:t>
            </a:r>
            <a:endParaRPr lang="zh-CN" altLang="en-US" sz="4800" kern="1200" spc="260" dirty="0">
              <a:solidFill>
                <a:schemeClr val="accent1">
                  <a:lumMod val="7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3" name="矩形 4"/>
          <p:cNvSpPr/>
          <p:nvPr>
            <p:custDataLst>
              <p:tags r:id="rId2"/>
            </p:custDataLst>
          </p:nvPr>
        </p:nvSpPr>
        <p:spPr>
          <a:xfrm>
            <a:off x="0" y="666115"/>
            <a:ext cx="914400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6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07820" y="2178050"/>
            <a:ext cx="19185255" cy="52451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t" forceAA="0">
            <a:noAutofit/>
          </a:bodyPr>
          <a:p>
            <a:pPr algn="l"/>
            <a:r>
              <a:rPr lang="zh-CN" sz="3600" smtClean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可</a:t>
            </a:r>
            <a:r>
              <a:rPr lang="en-US" sz="3600" smtClean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扩展的附件管理</a:t>
            </a:r>
            <a:endParaRPr lang="en-US" sz="3600" b="1" smtClean="0"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indent="711200" algn="l" eaLnBrk="1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lang="en-US" sz="2800" b="0" smtClean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2.0 版本</a:t>
            </a:r>
            <a:r>
              <a:rPr lang="zh-CN" altLang="en-US" sz="2800" b="0" smtClean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新增</a:t>
            </a:r>
            <a:r>
              <a:rPr lang="en-US" sz="2800" b="0" smtClean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附件的功能，支持分组管理、存储策略等功能。分组管理功能可以帮助用户更好地组织管理不同使用场景的附件。</a:t>
            </a:r>
            <a:endParaRPr lang="en-US" sz="2800" b="0" smtClean="0"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algn="l"/>
            <a:endParaRPr kumimoji="0" lang="zh-CN" altLang="en-US" sz="2800" b="0" i="0" u="none" strike="noStrike" cap="none" spc="150" normalizeH="0" baseline="0" dirty="0">
              <a:ln>
                <a:noFill/>
              </a:ln>
              <a:solidFill>
                <a:srgbClr val="267CA0"/>
              </a:solidFill>
              <a:effectLst/>
              <a:uFillTx/>
              <a:latin typeface="Helvetica Neue" panose="02000503000000020004"/>
              <a:ea typeface="Helvetica Neue" panose="02000503000000020004"/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263900" y="4482465"/>
            <a:ext cx="14867255" cy="8638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2190938" y="1125656"/>
            <a:ext cx="1402140" cy="1223512"/>
            <a:chOff x="3213087" y="1347855"/>
            <a:chExt cx="723914" cy="631689"/>
          </a:xfrm>
          <a:solidFill>
            <a:srgbClr val="F2F2F2"/>
          </a:solidFill>
        </p:grpSpPr>
        <p:sp>
          <p:nvSpPr>
            <p:cNvPr id="8" name="任意多边形: 形状 8"/>
            <p:cNvSpPr>
              <a:spLocks noChangeAspect="1"/>
            </p:cNvSpPr>
            <p:nvPr>
              <p:custDataLst>
                <p:tags r:id="rId2"/>
              </p:custDataLst>
            </p:nvPr>
          </p:nvSpPr>
          <p:spPr>
            <a:xfrm>
              <a:off x="3213087" y="1347855"/>
              <a:ext cx="311295" cy="631688"/>
            </a:xfrm>
            <a:custGeom>
              <a:avLst/>
              <a:gdLst>
                <a:gd name="connsiteX0" fmla="*/ 0 w 311295"/>
                <a:gd name="connsiteY0" fmla="*/ 0 h 631688"/>
                <a:gd name="connsiteX1" fmla="*/ 311295 w 311295"/>
                <a:gd name="connsiteY1" fmla="*/ 0 h 631688"/>
                <a:gd name="connsiteX2" fmla="*/ 311295 w 311295"/>
                <a:gd name="connsiteY2" fmla="*/ 278573 h 631688"/>
                <a:gd name="connsiteX3" fmla="*/ 92015 w 311295"/>
                <a:gd name="connsiteY3" fmla="*/ 631688 h 631688"/>
                <a:gd name="connsiteX4" fmla="*/ 80962 w 311295"/>
                <a:gd name="connsiteY4" fmla="*/ 613739 h 631688"/>
                <a:gd name="connsiteX5" fmla="*/ 33054 w 311295"/>
                <a:gd name="connsiteY5" fmla="*/ 568483 h 631688"/>
                <a:gd name="connsiteX6" fmla="*/ 20355 w 311295"/>
                <a:gd name="connsiteY6" fmla="*/ 561364 h 631688"/>
                <a:gd name="connsiteX7" fmla="*/ 150652 w 311295"/>
                <a:gd name="connsiteY7" fmla="*/ 311295 h 631688"/>
                <a:gd name="connsiteX8" fmla="*/ 0 w 311295"/>
                <a:gd name="connsiteY8" fmla="*/ 311295 h 63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295" h="631688">
                  <a:moveTo>
                    <a:pt x="0" y="0"/>
                  </a:moveTo>
                  <a:lnTo>
                    <a:pt x="311295" y="0"/>
                  </a:lnTo>
                  <a:lnTo>
                    <a:pt x="311295" y="278573"/>
                  </a:lnTo>
                  <a:cubicBezTo>
                    <a:pt x="300365" y="511936"/>
                    <a:pt x="92393" y="629207"/>
                    <a:pt x="92015" y="631688"/>
                  </a:cubicBezTo>
                  <a:lnTo>
                    <a:pt x="80962" y="613739"/>
                  </a:lnTo>
                  <a:cubicBezTo>
                    <a:pt x="67726" y="597568"/>
                    <a:pt x="51617" y="582153"/>
                    <a:pt x="33054" y="568483"/>
                  </a:cubicBezTo>
                  <a:lnTo>
                    <a:pt x="20355" y="561364"/>
                  </a:lnTo>
                  <a:cubicBezTo>
                    <a:pt x="21645" y="561467"/>
                    <a:pt x="135315" y="475631"/>
                    <a:pt x="150652" y="311295"/>
                  </a:cubicBezTo>
                  <a:lnTo>
                    <a:pt x="0" y="3112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任意多边形: 形状 9"/>
            <p:cNvSpPr>
              <a:spLocks noChangeAspect="1"/>
            </p:cNvSpPr>
            <p:nvPr>
              <p:custDataLst>
                <p:tags r:id="rId3"/>
              </p:custDataLst>
            </p:nvPr>
          </p:nvSpPr>
          <p:spPr>
            <a:xfrm>
              <a:off x="3625706" y="1347856"/>
              <a:ext cx="311295" cy="631688"/>
            </a:xfrm>
            <a:custGeom>
              <a:avLst/>
              <a:gdLst>
                <a:gd name="connsiteX0" fmla="*/ 0 w 311295"/>
                <a:gd name="connsiteY0" fmla="*/ 0 h 631688"/>
                <a:gd name="connsiteX1" fmla="*/ 311295 w 311295"/>
                <a:gd name="connsiteY1" fmla="*/ 0 h 631688"/>
                <a:gd name="connsiteX2" fmla="*/ 311295 w 311295"/>
                <a:gd name="connsiteY2" fmla="*/ 278573 h 631688"/>
                <a:gd name="connsiteX3" fmla="*/ 92015 w 311295"/>
                <a:gd name="connsiteY3" fmla="*/ 631688 h 631688"/>
                <a:gd name="connsiteX4" fmla="*/ 80961 w 311295"/>
                <a:gd name="connsiteY4" fmla="*/ 613739 h 631688"/>
                <a:gd name="connsiteX5" fmla="*/ 33054 w 311295"/>
                <a:gd name="connsiteY5" fmla="*/ 568483 h 631688"/>
                <a:gd name="connsiteX6" fmla="*/ 20355 w 311295"/>
                <a:gd name="connsiteY6" fmla="*/ 561364 h 631688"/>
                <a:gd name="connsiteX7" fmla="*/ 150652 w 311295"/>
                <a:gd name="connsiteY7" fmla="*/ 311295 h 631688"/>
                <a:gd name="connsiteX8" fmla="*/ 0 w 311295"/>
                <a:gd name="connsiteY8" fmla="*/ 311295 h 63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295" h="631688">
                  <a:moveTo>
                    <a:pt x="0" y="0"/>
                  </a:moveTo>
                  <a:lnTo>
                    <a:pt x="311295" y="0"/>
                  </a:lnTo>
                  <a:lnTo>
                    <a:pt x="311295" y="278573"/>
                  </a:lnTo>
                  <a:cubicBezTo>
                    <a:pt x="300365" y="511936"/>
                    <a:pt x="92393" y="629207"/>
                    <a:pt x="92015" y="631688"/>
                  </a:cubicBezTo>
                  <a:lnTo>
                    <a:pt x="80961" y="613739"/>
                  </a:lnTo>
                  <a:cubicBezTo>
                    <a:pt x="67726" y="597568"/>
                    <a:pt x="51617" y="582153"/>
                    <a:pt x="33054" y="568483"/>
                  </a:cubicBezTo>
                  <a:lnTo>
                    <a:pt x="20355" y="561364"/>
                  </a:lnTo>
                  <a:cubicBezTo>
                    <a:pt x="21645" y="561467"/>
                    <a:pt x="135315" y="475631"/>
                    <a:pt x="150652" y="311295"/>
                  </a:cubicBezTo>
                  <a:lnTo>
                    <a:pt x="0" y="3112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391920" y="161925"/>
            <a:ext cx="12270105" cy="1630680"/>
          </a:xfrm>
          <a:prstGeom prst="rect">
            <a:avLst/>
          </a:prstGeom>
          <a:noFill/>
        </p:spPr>
        <p:txBody>
          <a:bodyPr wrap="square" lIns="127000" tIns="50800" rIns="127000" bIns="50800" rtlCol="0" anchor="ctr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4600" b="1" spc="300" dirty="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lt"/>
              </a:rPr>
              <a:t>3.3 Halo 发布文章</a:t>
            </a:r>
            <a:endParaRPr lang="en-US" altLang="zh-CN" sz="4600" b="1" spc="300" dirty="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sp>
        <p:nvSpPr>
          <p:cNvPr id="18" name="箭头: V 形 10"/>
          <p:cNvSpPr/>
          <p:nvPr>
            <p:custDataLst>
              <p:tags r:id="rId5"/>
            </p:custDataLst>
          </p:nvPr>
        </p:nvSpPr>
        <p:spPr>
          <a:xfrm>
            <a:off x="2338827" y="5057484"/>
            <a:ext cx="4601360" cy="2061737"/>
          </a:xfrm>
          <a:prstGeom prst="chevron">
            <a:avLst>
              <a:gd name="adj" fmla="val 2469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solidFill>
                <a:schemeClr val="tx1"/>
              </a:solidFill>
            </a:endParaRPr>
          </a:p>
        </p:txBody>
      </p:sp>
      <p:sp>
        <p:nvSpPr>
          <p:cNvPr id="21" name="文本框 178"/>
          <p:cNvSpPr txBox="1"/>
          <p:nvPr>
            <p:custDataLst>
              <p:tags r:id="rId6"/>
            </p:custDataLst>
          </p:nvPr>
        </p:nvSpPr>
        <p:spPr>
          <a:xfrm>
            <a:off x="2819966" y="5399758"/>
            <a:ext cx="3741043" cy="1226048"/>
          </a:xfrm>
          <a:prstGeom prst="rect">
            <a:avLst/>
          </a:prstGeom>
          <a:noFill/>
        </p:spPr>
        <p:txBody>
          <a:bodyPr vert="horz" wrap="square" lIns="180000" tIns="93600" rIns="180000" bIns="93600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4400" b="1" spc="22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登录后台</a:t>
            </a:r>
            <a:endParaRPr lang="en-US" sz="4400" b="1" spc="22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sp>
        <p:nvSpPr>
          <p:cNvPr id="57" name="椭圆 56"/>
          <p:cNvSpPr/>
          <p:nvPr>
            <p:custDataLst>
              <p:tags r:id="rId7"/>
            </p:custDataLst>
          </p:nvPr>
        </p:nvSpPr>
        <p:spPr>
          <a:xfrm>
            <a:off x="4216234" y="7603102"/>
            <a:ext cx="423271" cy="4232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/>
          </a:p>
        </p:txBody>
      </p:sp>
      <p:sp>
        <p:nvSpPr>
          <p:cNvPr id="37" name="箭头: V 形 36"/>
          <p:cNvSpPr/>
          <p:nvPr>
            <p:custDataLst>
              <p:tags r:id="rId8"/>
            </p:custDataLst>
          </p:nvPr>
        </p:nvSpPr>
        <p:spPr>
          <a:xfrm>
            <a:off x="7421326" y="5057484"/>
            <a:ext cx="4601360" cy="2061737"/>
          </a:xfrm>
          <a:prstGeom prst="chevron">
            <a:avLst>
              <a:gd name="adj" fmla="val 2469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solidFill>
                <a:schemeClr val="tx1"/>
              </a:solidFill>
            </a:endParaRPr>
          </a:p>
        </p:txBody>
      </p:sp>
      <p:sp>
        <p:nvSpPr>
          <p:cNvPr id="39" name="文本框 178"/>
          <p:cNvSpPr txBox="1"/>
          <p:nvPr>
            <p:custDataLst>
              <p:tags r:id="rId9"/>
            </p:custDataLst>
          </p:nvPr>
        </p:nvSpPr>
        <p:spPr>
          <a:xfrm>
            <a:off x="7902465" y="5399758"/>
            <a:ext cx="3741043" cy="1226048"/>
          </a:xfrm>
          <a:prstGeom prst="rect">
            <a:avLst/>
          </a:prstGeom>
          <a:noFill/>
        </p:spPr>
        <p:txBody>
          <a:bodyPr vert="horz" wrap="square" lIns="180000" tIns="93600" rIns="180000" bIns="93600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4400" b="1" spc="22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sym typeface="Helvetica Neue Medium" panose="02000503000000020004"/>
              </a:rPr>
              <a:t>文章列表</a:t>
            </a:r>
            <a:endParaRPr lang="en-US" sz="4400" b="1" spc="22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Helvetica Neue Medium" panose="02000503000000020004"/>
            </a:endParaRPr>
          </a:p>
        </p:txBody>
      </p:sp>
      <p:sp>
        <p:nvSpPr>
          <p:cNvPr id="36" name="椭圆 35"/>
          <p:cNvSpPr/>
          <p:nvPr>
            <p:custDataLst>
              <p:tags r:id="rId10"/>
            </p:custDataLst>
          </p:nvPr>
        </p:nvSpPr>
        <p:spPr>
          <a:xfrm>
            <a:off x="9298734" y="7603102"/>
            <a:ext cx="423271" cy="42327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/>
          </a:p>
        </p:txBody>
      </p:sp>
      <p:sp>
        <p:nvSpPr>
          <p:cNvPr id="56" name="箭头: V 形 55"/>
          <p:cNvSpPr/>
          <p:nvPr>
            <p:custDataLst>
              <p:tags r:id="rId11"/>
            </p:custDataLst>
          </p:nvPr>
        </p:nvSpPr>
        <p:spPr>
          <a:xfrm>
            <a:off x="12544785" y="5057484"/>
            <a:ext cx="4601360" cy="2061737"/>
          </a:xfrm>
          <a:prstGeom prst="chevron">
            <a:avLst>
              <a:gd name="adj" fmla="val 2469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solidFill>
                <a:schemeClr val="tx1"/>
              </a:solidFill>
            </a:endParaRPr>
          </a:p>
        </p:txBody>
      </p:sp>
      <p:sp>
        <p:nvSpPr>
          <p:cNvPr id="60" name="文本框 178"/>
          <p:cNvSpPr txBox="1"/>
          <p:nvPr>
            <p:custDataLst>
              <p:tags r:id="rId12"/>
            </p:custDataLst>
          </p:nvPr>
        </p:nvSpPr>
        <p:spPr>
          <a:xfrm>
            <a:off x="13025924" y="5399758"/>
            <a:ext cx="3741043" cy="1226048"/>
          </a:xfrm>
          <a:prstGeom prst="rect">
            <a:avLst/>
          </a:prstGeom>
          <a:noFill/>
        </p:spPr>
        <p:txBody>
          <a:bodyPr vert="horz" wrap="square" lIns="180000" tIns="93600" rIns="180000" bIns="93600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4400" b="1" spc="22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sym typeface="Helvetica Neue Medium" panose="02000503000000020004"/>
              </a:rPr>
              <a:t>新建文章</a:t>
            </a:r>
            <a:endParaRPr lang="en-US" sz="4400" b="1" spc="22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Helvetica Neue Medium" panose="02000503000000020004"/>
            </a:endParaRPr>
          </a:p>
        </p:txBody>
      </p:sp>
      <p:sp>
        <p:nvSpPr>
          <p:cNvPr id="55" name="椭圆 54"/>
          <p:cNvSpPr/>
          <p:nvPr>
            <p:custDataLst>
              <p:tags r:id="rId13"/>
            </p:custDataLst>
          </p:nvPr>
        </p:nvSpPr>
        <p:spPr>
          <a:xfrm>
            <a:off x="14422193" y="7603102"/>
            <a:ext cx="423271" cy="4232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/>
          </a:p>
        </p:txBody>
      </p:sp>
      <p:sp>
        <p:nvSpPr>
          <p:cNvPr id="65" name="箭头: V 形 64"/>
          <p:cNvSpPr/>
          <p:nvPr>
            <p:custDataLst>
              <p:tags r:id="rId14"/>
            </p:custDataLst>
          </p:nvPr>
        </p:nvSpPr>
        <p:spPr>
          <a:xfrm>
            <a:off x="17668244" y="5057484"/>
            <a:ext cx="4601360" cy="2061737"/>
          </a:xfrm>
          <a:prstGeom prst="chevron">
            <a:avLst>
              <a:gd name="adj" fmla="val 2469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solidFill>
                <a:schemeClr val="tx1"/>
              </a:solidFill>
            </a:endParaRPr>
          </a:p>
        </p:txBody>
      </p:sp>
      <p:sp>
        <p:nvSpPr>
          <p:cNvPr id="67" name="文本框 178"/>
          <p:cNvSpPr txBox="1"/>
          <p:nvPr>
            <p:custDataLst>
              <p:tags r:id="rId15"/>
            </p:custDataLst>
          </p:nvPr>
        </p:nvSpPr>
        <p:spPr>
          <a:xfrm>
            <a:off x="18149383" y="5399758"/>
            <a:ext cx="3741043" cy="1226048"/>
          </a:xfrm>
          <a:prstGeom prst="rect">
            <a:avLst/>
          </a:prstGeom>
          <a:noFill/>
        </p:spPr>
        <p:txBody>
          <a:bodyPr vert="horz" wrap="square" lIns="180000" tIns="93600" rIns="180000" bIns="93600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4400" b="1" spc="22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sym typeface="Helvetica Neue Medium" panose="02000503000000020004"/>
              </a:rPr>
              <a:t>发布文章</a:t>
            </a:r>
            <a:endParaRPr lang="en-US" sz="3000" b="1" spc="220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Helvetica Neue Medium" panose="02000503000000020004"/>
            </a:endParaRPr>
          </a:p>
        </p:txBody>
      </p:sp>
      <p:sp>
        <p:nvSpPr>
          <p:cNvPr id="64" name="椭圆 63"/>
          <p:cNvSpPr/>
          <p:nvPr>
            <p:custDataLst>
              <p:tags r:id="rId16"/>
            </p:custDataLst>
          </p:nvPr>
        </p:nvSpPr>
        <p:spPr>
          <a:xfrm>
            <a:off x="19545652" y="7603102"/>
            <a:ext cx="423271" cy="42327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/>
          </a:p>
        </p:txBody>
      </p:sp>
      <p:sp>
        <p:nvSpPr>
          <p:cNvPr id="15" name="Title 6"/>
          <p:cNvSpPr txBox="1"/>
          <p:nvPr>
            <p:custDataLst>
              <p:tags r:id="rId17"/>
            </p:custDataLst>
          </p:nvPr>
        </p:nvSpPr>
        <p:spPr>
          <a:xfrm>
            <a:off x="1175944" y="3186473"/>
            <a:ext cx="21945752" cy="12192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127000" tIns="50800" rIns="127000" bIns="508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-US" sz="4800" b="1" strike="noStrike" spc="220" baseline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操作流程</a:t>
            </a:r>
            <a:endParaRPr lang="en-US" sz="4800" b="1" strike="noStrike" spc="220" baseline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sp>
        <p:nvSpPr>
          <p:cNvPr id="2" name="矩形 4"/>
          <p:cNvSpPr/>
          <p:nvPr>
            <p:custDataLst>
              <p:tags r:id="rId18"/>
            </p:custDataLst>
          </p:nvPr>
        </p:nvSpPr>
        <p:spPr>
          <a:xfrm>
            <a:off x="0" y="666115"/>
            <a:ext cx="914400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6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2190938" y="1125656"/>
            <a:ext cx="1402140" cy="1223512"/>
            <a:chOff x="3213087" y="1347855"/>
            <a:chExt cx="723914" cy="631689"/>
          </a:xfrm>
          <a:solidFill>
            <a:srgbClr val="F2F2F2"/>
          </a:solidFill>
        </p:grpSpPr>
        <p:sp>
          <p:nvSpPr>
            <p:cNvPr id="8" name="任意多边形: 形状 8"/>
            <p:cNvSpPr>
              <a:spLocks noChangeAspect="1"/>
            </p:cNvSpPr>
            <p:nvPr>
              <p:custDataLst>
                <p:tags r:id="rId2"/>
              </p:custDataLst>
            </p:nvPr>
          </p:nvSpPr>
          <p:spPr>
            <a:xfrm>
              <a:off x="3213087" y="1347855"/>
              <a:ext cx="311295" cy="631688"/>
            </a:xfrm>
            <a:custGeom>
              <a:avLst/>
              <a:gdLst>
                <a:gd name="connsiteX0" fmla="*/ 0 w 311295"/>
                <a:gd name="connsiteY0" fmla="*/ 0 h 631688"/>
                <a:gd name="connsiteX1" fmla="*/ 311295 w 311295"/>
                <a:gd name="connsiteY1" fmla="*/ 0 h 631688"/>
                <a:gd name="connsiteX2" fmla="*/ 311295 w 311295"/>
                <a:gd name="connsiteY2" fmla="*/ 278573 h 631688"/>
                <a:gd name="connsiteX3" fmla="*/ 92015 w 311295"/>
                <a:gd name="connsiteY3" fmla="*/ 631688 h 631688"/>
                <a:gd name="connsiteX4" fmla="*/ 80962 w 311295"/>
                <a:gd name="connsiteY4" fmla="*/ 613739 h 631688"/>
                <a:gd name="connsiteX5" fmla="*/ 33054 w 311295"/>
                <a:gd name="connsiteY5" fmla="*/ 568483 h 631688"/>
                <a:gd name="connsiteX6" fmla="*/ 20355 w 311295"/>
                <a:gd name="connsiteY6" fmla="*/ 561364 h 631688"/>
                <a:gd name="connsiteX7" fmla="*/ 150652 w 311295"/>
                <a:gd name="connsiteY7" fmla="*/ 311295 h 631688"/>
                <a:gd name="connsiteX8" fmla="*/ 0 w 311295"/>
                <a:gd name="connsiteY8" fmla="*/ 311295 h 63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295" h="631688">
                  <a:moveTo>
                    <a:pt x="0" y="0"/>
                  </a:moveTo>
                  <a:lnTo>
                    <a:pt x="311295" y="0"/>
                  </a:lnTo>
                  <a:lnTo>
                    <a:pt x="311295" y="278573"/>
                  </a:lnTo>
                  <a:cubicBezTo>
                    <a:pt x="300365" y="511936"/>
                    <a:pt x="92393" y="629207"/>
                    <a:pt x="92015" y="631688"/>
                  </a:cubicBezTo>
                  <a:lnTo>
                    <a:pt x="80962" y="613739"/>
                  </a:lnTo>
                  <a:cubicBezTo>
                    <a:pt x="67726" y="597568"/>
                    <a:pt x="51617" y="582153"/>
                    <a:pt x="33054" y="568483"/>
                  </a:cubicBezTo>
                  <a:lnTo>
                    <a:pt x="20355" y="561364"/>
                  </a:lnTo>
                  <a:cubicBezTo>
                    <a:pt x="21645" y="561467"/>
                    <a:pt x="135315" y="475631"/>
                    <a:pt x="150652" y="311295"/>
                  </a:cubicBezTo>
                  <a:lnTo>
                    <a:pt x="0" y="3112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任意多边形: 形状 9"/>
            <p:cNvSpPr>
              <a:spLocks noChangeAspect="1"/>
            </p:cNvSpPr>
            <p:nvPr>
              <p:custDataLst>
                <p:tags r:id="rId3"/>
              </p:custDataLst>
            </p:nvPr>
          </p:nvSpPr>
          <p:spPr>
            <a:xfrm>
              <a:off x="3625706" y="1347856"/>
              <a:ext cx="311295" cy="631688"/>
            </a:xfrm>
            <a:custGeom>
              <a:avLst/>
              <a:gdLst>
                <a:gd name="connsiteX0" fmla="*/ 0 w 311295"/>
                <a:gd name="connsiteY0" fmla="*/ 0 h 631688"/>
                <a:gd name="connsiteX1" fmla="*/ 311295 w 311295"/>
                <a:gd name="connsiteY1" fmla="*/ 0 h 631688"/>
                <a:gd name="connsiteX2" fmla="*/ 311295 w 311295"/>
                <a:gd name="connsiteY2" fmla="*/ 278573 h 631688"/>
                <a:gd name="connsiteX3" fmla="*/ 92015 w 311295"/>
                <a:gd name="connsiteY3" fmla="*/ 631688 h 631688"/>
                <a:gd name="connsiteX4" fmla="*/ 80961 w 311295"/>
                <a:gd name="connsiteY4" fmla="*/ 613739 h 631688"/>
                <a:gd name="connsiteX5" fmla="*/ 33054 w 311295"/>
                <a:gd name="connsiteY5" fmla="*/ 568483 h 631688"/>
                <a:gd name="connsiteX6" fmla="*/ 20355 w 311295"/>
                <a:gd name="connsiteY6" fmla="*/ 561364 h 631688"/>
                <a:gd name="connsiteX7" fmla="*/ 150652 w 311295"/>
                <a:gd name="connsiteY7" fmla="*/ 311295 h 631688"/>
                <a:gd name="connsiteX8" fmla="*/ 0 w 311295"/>
                <a:gd name="connsiteY8" fmla="*/ 311295 h 63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295" h="631688">
                  <a:moveTo>
                    <a:pt x="0" y="0"/>
                  </a:moveTo>
                  <a:lnTo>
                    <a:pt x="311295" y="0"/>
                  </a:lnTo>
                  <a:lnTo>
                    <a:pt x="311295" y="278573"/>
                  </a:lnTo>
                  <a:cubicBezTo>
                    <a:pt x="300365" y="511936"/>
                    <a:pt x="92393" y="629207"/>
                    <a:pt x="92015" y="631688"/>
                  </a:cubicBezTo>
                  <a:lnTo>
                    <a:pt x="80961" y="613739"/>
                  </a:lnTo>
                  <a:cubicBezTo>
                    <a:pt x="67726" y="597568"/>
                    <a:pt x="51617" y="582153"/>
                    <a:pt x="33054" y="568483"/>
                  </a:cubicBezTo>
                  <a:lnTo>
                    <a:pt x="20355" y="561364"/>
                  </a:lnTo>
                  <a:cubicBezTo>
                    <a:pt x="21645" y="561467"/>
                    <a:pt x="135315" y="475631"/>
                    <a:pt x="150652" y="311295"/>
                  </a:cubicBezTo>
                  <a:lnTo>
                    <a:pt x="0" y="3112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391920" y="161925"/>
            <a:ext cx="12270105" cy="1630680"/>
          </a:xfrm>
          <a:prstGeom prst="rect">
            <a:avLst/>
          </a:prstGeom>
          <a:noFill/>
        </p:spPr>
        <p:txBody>
          <a:bodyPr wrap="square" lIns="127000" tIns="50800" rIns="127000" bIns="50800" rtlCol="0" anchor="ctr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4600" b="1" spc="300" dirty="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lt"/>
              </a:rPr>
              <a:t>3.3 Halo 发布文章</a:t>
            </a:r>
            <a:r>
              <a:rPr lang="zh-CN" altLang="en-US" sz="4600" b="1" spc="300" dirty="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lt"/>
              </a:rPr>
              <a:t>（续）</a:t>
            </a:r>
            <a:endParaRPr lang="zh-CN" altLang="en-US" sz="4600" b="1" spc="300" dirty="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sp>
        <p:nvSpPr>
          <p:cNvPr id="15" name="Title 6"/>
          <p:cNvSpPr txBox="1"/>
          <p:nvPr>
            <p:custDataLst>
              <p:tags r:id="rId5"/>
            </p:custDataLst>
          </p:nvPr>
        </p:nvSpPr>
        <p:spPr>
          <a:xfrm>
            <a:off x="1366520" y="1880235"/>
            <a:ext cx="21740495" cy="32156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127000" tIns="50800" rIns="127000" bIns="508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sz="3600" b="1" kern="0" spc="0">
                <a:ln>
                  <a:noFill/>
                </a:ln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登录后台</a:t>
            </a:r>
            <a:r>
              <a:rPr lang="zh-CN" altLang="en-US" sz="3600" b="1" kern="0" spc="0">
                <a:ln>
                  <a:noFill/>
                </a:ln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系统：</a:t>
            </a:r>
            <a:endParaRPr lang="zh-CN" altLang="en-US" sz="3600" b="1" kern="0" spc="0">
              <a:ln>
                <a:noFill/>
              </a:ln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indent="812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extLst>
                <a:ext uri="{35155182-B16C-46BC-9424-99874614C6A1}">
                  <wpsdc:indentchars xmlns:wpsdc="http://www.wps.cn/officeDocument/2017/drawingmlCustomData" val="200" checksum="3877492575"/>
                </a:ext>
              </a:extLst>
            </a:pPr>
            <a:r>
              <a:rPr lang="zh-CN" altLang="en-US" sz="3200" strike="noStrike" kern="0" spc="0" baseline="0">
                <a:ln>
                  <a:noFill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打开浏览器输入</a:t>
            </a:r>
            <a:r>
              <a:rPr altLang="zh-CN" sz="3200" strike="noStrike" kern="0" spc="0" baseline="0">
                <a:ln>
                  <a:noFill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Halo </a:t>
            </a:r>
            <a:r>
              <a:rPr lang="zh-CN" altLang="en-US" sz="3200" strike="noStrike" kern="0" spc="0" baseline="0">
                <a:ln>
                  <a:noFill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后台系统网址，以在线体验后台地址为例，在流浏览器输入</a:t>
            </a:r>
            <a:r>
              <a:rPr altLang="zh-CN" sz="3200" strike="noStrike" kern="0" spc="0" baseline="0">
                <a:ln>
                  <a:noFill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https://demo.halo.run/console</a:t>
            </a:r>
            <a:r>
              <a:rPr lang="zh-CN" altLang="en-US" sz="3200" strike="noStrike" kern="0" spc="0" baseline="0">
                <a:ln>
                  <a:noFill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，输入用户名和密码，点击【登录】按钮进入</a:t>
            </a:r>
            <a:r>
              <a:rPr altLang="zh-CN" sz="3200" strike="noStrike" kern="0" spc="0" baseline="0">
                <a:ln>
                  <a:noFill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Halo </a:t>
            </a:r>
            <a:r>
              <a:rPr lang="zh-CN" altLang="en-US" sz="3200" strike="noStrike" kern="0" spc="0" baseline="0">
                <a:ln>
                  <a:noFill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后台系统</a:t>
            </a:r>
            <a:r>
              <a:rPr lang="zh-CN" altLang="en-US" sz="4570" strike="noStrike" kern="0" spc="0" baseline="0">
                <a:ln>
                  <a:noFill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。</a:t>
            </a:r>
            <a:endParaRPr lang="zh-CN" altLang="en-US" sz="4570" strike="noStrike" kern="0" spc="0" baseline="0">
              <a:ln>
                <a:noFill/>
              </a:ln>
              <a:solidFill>
                <a:srgbClr val="5E5E5E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2" name="矩形 4"/>
          <p:cNvSpPr/>
          <p:nvPr>
            <p:custDataLst>
              <p:tags r:id="rId6"/>
            </p:custDataLst>
          </p:nvPr>
        </p:nvSpPr>
        <p:spPr>
          <a:xfrm>
            <a:off x="0" y="666115"/>
            <a:ext cx="914400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6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272280" y="5183505"/>
            <a:ext cx="14159230" cy="756285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2190938" y="1125656"/>
            <a:ext cx="1402140" cy="1223512"/>
            <a:chOff x="3213087" y="1347855"/>
            <a:chExt cx="723914" cy="631689"/>
          </a:xfrm>
          <a:solidFill>
            <a:srgbClr val="F2F2F2"/>
          </a:solidFill>
        </p:grpSpPr>
        <p:sp>
          <p:nvSpPr>
            <p:cNvPr id="8" name="任意多边形: 形状 8"/>
            <p:cNvSpPr>
              <a:spLocks noChangeAspect="1"/>
            </p:cNvSpPr>
            <p:nvPr>
              <p:custDataLst>
                <p:tags r:id="rId2"/>
              </p:custDataLst>
            </p:nvPr>
          </p:nvSpPr>
          <p:spPr>
            <a:xfrm>
              <a:off x="3213087" y="1347855"/>
              <a:ext cx="311295" cy="631688"/>
            </a:xfrm>
            <a:custGeom>
              <a:avLst/>
              <a:gdLst>
                <a:gd name="connsiteX0" fmla="*/ 0 w 311295"/>
                <a:gd name="connsiteY0" fmla="*/ 0 h 631688"/>
                <a:gd name="connsiteX1" fmla="*/ 311295 w 311295"/>
                <a:gd name="connsiteY1" fmla="*/ 0 h 631688"/>
                <a:gd name="connsiteX2" fmla="*/ 311295 w 311295"/>
                <a:gd name="connsiteY2" fmla="*/ 278573 h 631688"/>
                <a:gd name="connsiteX3" fmla="*/ 92015 w 311295"/>
                <a:gd name="connsiteY3" fmla="*/ 631688 h 631688"/>
                <a:gd name="connsiteX4" fmla="*/ 80962 w 311295"/>
                <a:gd name="connsiteY4" fmla="*/ 613739 h 631688"/>
                <a:gd name="connsiteX5" fmla="*/ 33054 w 311295"/>
                <a:gd name="connsiteY5" fmla="*/ 568483 h 631688"/>
                <a:gd name="connsiteX6" fmla="*/ 20355 w 311295"/>
                <a:gd name="connsiteY6" fmla="*/ 561364 h 631688"/>
                <a:gd name="connsiteX7" fmla="*/ 150652 w 311295"/>
                <a:gd name="connsiteY7" fmla="*/ 311295 h 631688"/>
                <a:gd name="connsiteX8" fmla="*/ 0 w 311295"/>
                <a:gd name="connsiteY8" fmla="*/ 311295 h 63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295" h="631688">
                  <a:moveTo>
                    <a:pt x="0" y="0"/>
                  </a:moveTo>
                  <a:lnTo>
                    <a:pt x="311295" y="0"/>
                  </a:lnTo>
                  <a:lnTo>
                    <a:pt x="311295" y="278573"/>
                  </a:lnTo>
                  <a:cubicBezTo>
                    <a:pt x="300365" y="511936"/>
                    <a:pt x="92393" y="629207"/>
                    <a:pt x="92015" y="631688"/>
                  </a:cubicBezTo>
                  <a:lnTo>
                    <a:pt x="80962" y="613739"/>
                  </a:lnTo>
                  <a:cubicBezTo>
                    <a:pt x="67726" y="597568"/>
                    <a:pt x="51617" y="582153"/>
                    <a:pt x="33054" y="568483"/>
                  </a:cubicBezTo>
                  <a:lnTo>
                    <a:pt x="20355" y="561364"/>
                  </a:lnTo>
                  <a:cubicBezTo>
                    <a:pt x="21645" y="561467"/>
                    <a:pt x="135315" y="475631"/>
                    <a:pt x="150652" y="311295"/>
                  </a:cubicBezTo>
                  <a:lnTo>
                    <a:pt x="0" y="3112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任意多边形: 形状 9"/>
            <p:cNvSpPr>
              <a:spLocks noChangeAspect="1"/>
            </p:cNvSpPr>
            <p:nvPr>
              <p:custDataLst>
                <p:tags r:id="rId3"/>
              </p:custDataLst>
            </p:nvPr>
          </p:nvSpPr>
          <p:spPr>
            <a:xfrm>
              <a:off x="3625706" y="1347856"/>
              <a:ext cx="311295" cy="631688"/>
            </a:xfrm>
            <a:custGeom>
              <a:avLst/>
              <a:gdLst>
                <a:gd name="connsiteX0" fmla="*/ 0 w 311295"/>
                <a:gd name="connsiteY0" fmla="*/ 0 h 631688"/>
                <a:gd name="connsiteX1" fmla="*/ 311295 w 311295"/>
                <a:gd name="connsiteY1" fmla="*/ 0 h 631688"/>
                <a:gd name="connsiteX2" fmla="*/ 311295 w 311295"/>
                <a:gd name="connsiteY2" fmla="*/ 278573 h 631688"/>
                <a:gd name="connsiteX3" fmla="*/ 92015 w 311295"/>
                <a:gd name="connsiteY3" fmla="*/ 631688 h 631688"/>
                <a:gd name="connsiteX4" fmla="*/ 80961 w 311295"/>
                <a:gd name="connsiteY4" fmla="*/ 613739 h 631688"/>
                <a:gd name="connsiteX5" fmla="*/ 33054 w 311295"/>
                <a:gd name="connsiteY5" fmla="*/ 568483 h 631688"/>
                <a:gd name="connsiteX6" fmla="*/ 20355 w 311295"/>
                <a:gd name="connsiteY6" fmla="*/ 561364 h 631688"/>
                <a:gd name="connsiteX7" fmla="*/ 150652 w 311295"/>
                <a:gd name="connsiteY7" fmla="*/ 311295 h 631688"/>
                <a:gd name="connsiteX8" fmla="*/ 0 w 311295"/>
                <a:gd name="connsiteY8" fmla="*/ 311295 h 63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295" h="631688">
                  <a:moveTo>
                    <a:pt x="0" y="0"/>
                  </a:moveTo>
                  <a:lnTo>
                    <a:pt x="311295" y="0"/>
                  </a:lnTo>
                  <a:lnTo>
                    <a:pt x="311295" y="278573"/>
                  </a:lnTo>
                  <a:cubicBezTo>
                    <a:pt x="300365" y="511936"/>
                    <a:pt x="92393" y="629207"/>
                    <a:pt x="92015" y="631688"/>
                  </a:cubicBezTo>
                  <a:lnTo>
                    <a:pt x="80961" y="613739"/>
                  </a:lnTo>
                  <a:cubicBezTo>
                    <a:pt x="67726" y="597568"/>
                    <a:pt x="51617" y="582153"/>
                    <a:pt x="33054" y="568483"/>
                  </a:cubicBezTo>
                  <a:lnTo>
                    <a:pt x="20355" y="561364"/>
                  </a:lnTo>
                  <a:cubicBezTo>
                    <a:pt x="21645" y="561467"/>
                    <a:pt x="135315" y="475631"/>
                    <a:pt x="150652" y="311295"/>
                  </a:cubicBezTo>
                  <a:lnTo>
                    <a:pt x="0" y="3112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391920" y="161925"/>
            <a:ext cx="12270105" cy="1630680"/>
          </a:xfrm>
          <a:prstGeom prst="rect">
            <a:avLst/>
          </a:prstGeom>
          <a:noFill/>
        </p:spPr>
        <p:txBody>
          <a:bodyPr wrap="square" lIns="127000" tIns="50800" rIns="127000" bIns="50800" rtlCol="0" anchor="ctr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4600" b="1" spc="300" dirty="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lt"/>
              </a:rPr>
              <a:t>3.3 Halo 发布文章</a:t>
            </a:r>
            <a:r>
              <a:rPr lang="zh-CN" altLang="en-US" sz="4600" b="1" spc="300" dirty="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lt"/>
              </a:rPr>
              <a:t>（续）</a:t>
            </a:r>
            <a:endParaRPr lang="zh-CN" altLang="en-US" sz="4600" b="1" spc="300" dirty="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sp>
        <p:nvSpPr>
          <p:cNvPr id="15" name="Title 6"/>
          <p:cNvSpPr txBox="1"/>
          <p:nvPr>
            <p:custDataLst>
              <p:tags r:id="rId5"/>
            </p:custDataLst>
          </p:nvPr>
        </p:nvSpPr>
        <p:spPr>
          <a:xfrm>
            <a:off x="1366520" y="1880235"/>
            <a:ext cx="21740495" cy="32156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127000" tIns="50800" rIns="127000" bIns="508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000" b="1" kern="0" spc="0">
                <a:ln>
                  <a:noFill/>
                </a:ln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进入文章列表：</a:t>
            </a:r>
            <a:endParaRPr lang="zh-CN" altLang="en-US" sz="4000" b="1" kern="0" spc="0">
              <a:ln>
                <a:noFill/>
              </a:ln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indent="812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extLst>
                <a:ext uri="{35155182-B16C-46BC-9424-99874614C6A1}">
                  <wpsdc:indentchars xmlns:wpsdc="http://www.wps.cn/officeDocument/2017/drawingmlCustomData" val="200" checksum="3877492575"/>
                </a:ext>
              </a:extLst>
            </a:pPr>
            <a:r>
              <a:rPr lang="zh-CN" altLang="en-US" sz="3200" strike="noStrike" kern="0" spc="0" baseline="0">
                <a:ln>
                  <a:noFill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登陆</a:t>
            </a:r>
            <a:r>
              <a:rPr altLang="zh-CN" sz="3200" strike="noStrike" kern="0" spc="0" baseline="0">
                <a:ln>
                  <a:noFill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Halo </a:t>
            </a:r>
            <a:r>
              <a:rPr lang="zh-CN" altLang="en-US" sz="3200" strike="noStrike" kern="0" spc="0" baseline="0">
                <a:ln>
                  <a:noFill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后台系统后，点击左侧【文章】进入文章列表，在文章列表里可以新建文章、查看、编辑、删除文章等操作，支持关键词搜索文章，支持状态、可见性、分类</a:t>
            </a:r>
            <a:r>
              <a:rPr altLang="zh-CN" sz="3200" strike="noStrike" kern="0" spc="0" baseline="0">
                <a:ln>
                  <a:noFill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</a:t>
            </a:r>
            <a:r>
              <a:rPr lang="zh-CN" altLang="en-US" sz="3200" strike="noStrike" kern="0" spc="0" baseline="0">
                <a:ln>
                  <a:noFill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、标签、作者、排序等筛选文章</a:t>
            </a:r>
            <a:r>
              <a:rPr lang="zh-CN" altLang="en-US" sz="4570" strike="noStrike" kern="0" spc="0" baseline="0">
                <a:ln>
                  <a:noFill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。</a:t>
            </a:r>
            <a:endParaRPr lang="zh-CN" altLang="en-US" sz="4570" strike="noStrike" kern="0" spc="0" baseline="0">
              <a:ln>
                <a:noFill/>
              </a:ln>
              <a:solidFill>
                <a:srgbClr val="5E5E5E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2" name="矩形 4"/>
          <p:cNvSpPr/>
          <p:nvPr>
            <p:custDataLst>
              <p:tags r:id="rId6"/>
            </p:custDataLst>
          </p:nvPr>
        </p:nvSpPr>
        <p:spPr>
          <a:xfrm>
            <a:off x="0" y="666115"/>
            <a:ext cx="914400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6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559935" y="5183505"/>
            <a:ext cx="13714730" cy="794258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2190938" y="1125656"/>
            <a:ext cx="1402140" cy="1223512"/>
            <a:chOff x="3213087" y="1347855"/>
            <a:chExt cx="723914" cy="631689"/>
          </a:xfrm>
          <a:solidFill>
            <a:srgbClr val="F2F2F2"/>
          </a:solidFill>
        </p:grpSpPr>
        <p:sp>
          <p:nvSpPr>
            <p:cNvPr id="8" name="任意多边形: 形状 8"/>
            <p:cNvSpPr>
              <a:spLocks noChangeAspect="1"/>
            </p:cNvSpPr>
            <p:nvPr>
              <p:custDataLst>
                <p:tags r:id="rId2"/>
              </p:custDataLst>
            </p:nvPr>
          </p:nvSpPr>
          <p:spPr>
            <a:xfrm>
              <a:off x="3213087" y="1347855"/>
              <a:ext cx="311295" cy="631688"/>
            </a:xfrm>
            <a:custGeom>
              <a:avLst/>
              <a:gdLst>
                <a:gd name="connsiteX0" fmla="*/ 0 w 311295"/>
                <a:gd name="connsiteY0" fmla="*/ 0 h 631688"/>
                <a:gd name="connsiteX1" fmla="*/ 311295 w 311295"/>
                <a:gd name="connsiteY1" fmla="*/ 0 h 631688"/>
                <a:gd name="connsiteX2" fmla="*/ 311295 w 311295"/>
                <a:gd name="connsiteY2" fmla="*/ 278573 h 631688"/>
                <a:gd name="connsiteX3" fmla="*/ 92015 w 311295"/>
                <a:gd name="connsiteY3" fmla="*/ 631688 h 631688"/>
                <a:gd name="connsiteX4" fmla="*/ 80962 w 311295"/>
                <a:gd name="connsiteY4" fmla="*/ 613739 h 631688"/>
                <a:gd name="connsiteX5" fmla="*/ 33054 w 311295"/>
                <a:gd name="connsiteY5" fmla="*/ 568483 h 631688"/>
                <a:gd name="connsiteX6" fmla="*/ 20355 w 311295"/>
                <a:gd name="connsiteY6" fmla="*/ 561364 h 631688"/>
                <a:gd name="connsiteX7" fmla="*/ 150652 w 311295"/>
                <a:gd name="connsiteY7" fmla="*/ 311295 h 631688"/>
                <a:gd name="connsiteX8" fmla="*/ 0 w 311295"/>
                <a:gd name="connsiteY8" fmla="*/ 311295 h 63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295" h="631688">
                  <a:moveTo>
                    <a:pt x="0" y="0"/>
                  </a:moveTo>
                  <a:lnTo>
                    <a:pt x="311295" y="0"/>
                  </a:lnTo>
                  <a:lnTo>
                    <a:pt x="311295" y="278573"/>
                  </a:lnTo>
                  <a:cubicBezTo>
                    <a:pt x="300365" y="511936"/>
                    <a:pt x="92393" y="629207"/>
                    <a:pt x="92015" y="631688"/>
                  </a:cubicBezTo>
                  <a:lnTo>
                    <a:pt x="80962" y="613739"/>
                  </a:lnTo>
                  <a:cubicBezTo>
                    <a:pt x="67726" y="597568"/>
                    <a:pt x="51617" y="582153"/>
                    <a:pt x="33054" y="568483"/>
                  </a:cubicBezTo>
                  <a:lnTo>
                    <a:pt x="20355" y="561364"/>
                  </a:lnTo>
                  <a:cubicBezTo>
                    <a:pt x="21645" y="561467"/>
                    <a:pt x="135315" y="475631"/>
                    <a:pt x="150652" y="311295"/>
                  </a:cubicBezTo>
                  <a:lnTo>
                    <a:pt x="0" y="3112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任意多边形: 形状 9"/>
            <p:cNvSpPr>
              <a:spLocks noChangeAspect="1"/>
            </p:cNvSpPr>
            <p:nvPr>
              <p:custDataLst>
                <p:tags r:id="rId3"/>
              </p:custDataLst>
            </p:nvPr>
          </p:nvSpPr>
          <p:spPr>
            <a:xfrm>
              <a:off x="3625706" y="1347856"/>
              <a:ext cx="311295" cy="631688"/>
            </a:xfrm>
            <a:custGeom>
              <a:avLst/>
              <a:gdLst>
                <a:gd name="connsiteX0" fmla="*/ 0 w 311295"/>
                <a:gd name="connsiteY0" fmla="*/ 0 h 631688"/>
                <a:gd name="connsiteX1" fmla="*/ 311295 w 311295"/>
                <a:gd name="connsiteY1" fmla="*/ 0 h 631688"/>
                <a:gd name="connsiteX2" fmla="*/ 311295 w 311295"/>
                <a:gd name="connsiteY2" fmla="*/ 278573 h 631688"/>
                <a:gd name="connsiteX3" fmla="*/ 92015 w 311295"/>
                <a:gd name="connsiteY3" fmla="*/ 631688 h 631688"/>
                <a:gd name="connsiteX4" fmla="*/ 80961 w 311295"/>
                <a:gd name="connsiteY4" fmla="*/ 613739 h 631688"/>
                <a:gd name="connsiteX5" fmla="*/ 33054 w 311295"/>
                <a:gd name="connsiteY5" fmla="*/ 568483 h 631688"/>
                <a:gd name="connsiteX6" fmla="*/ 20355 w 311295"/>
                <a:gd name="connsiteY6" fmla="*/ 561364 h 631688"/>
                <a:gd name="connsiteX7" fmla="*/ 150652 w 311295"/>
                <a:gd name="connsiteY7" fmla="*/ 311295 h 631688"/>
                <a:gd name="connsiteX8" fmla="*/ 0 w 311295"/>
                <a:gd name="connsiteY8" fmla="*/ 311295 h 63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295" h="631688">
                  <a:moveTo>
                    <a:pt x="0" y="0"/>
                  </a:moveTo>
                  <a:lnTo>
                    <a:pt x="311295" y="0"/>
                  </a:lnTo>
                  <a:lnTo>
                    <a:pt x="311295" y="278573"/>
                  </a:lnTo>
                  <a:cubicBezTo>
                    <a:pt x="300365" y="511936"/>
                    <a:pt x="92393" y="629207"/>
                    <a:pt x="92015" y="631688"/>
                  </a:cubicBezTo>
                  <a:lnTo>
                    <a:pt x="80961" y="613739"/>
                  </a:lnTo>
                  <a:cubicBezTo>
                    <a:pt x="67726" y="597568"/>
                    <a:pt x="51617" y="582153"/>
                    <a:pt x="33054" y="568483"/>
                  </a:cubicBezTo>
                  <a:lnTo>
                    <a:pt x="20355" y="561364"/>
                  </a:lnTo>
                  <a:cubicBezTo>
                    <a:pt x="21645" y="561467"/>
                    <a:pt x="135315" y="475631"/>
                    <a:pt x="150652" y="311295"/>
                  </a:cubicBezTo>
                  <a:lnTo>
                    <a:pt x="0" y="3112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391920" y="161925"/>
            <a:ext cx="12270105" cy="1630680"/>
          </a:xfrm>
          <a:prstGeom prst="rect">
            <a:avLst/>
          </a:prstGeom>
          <a:noFill/>
        </p:spPr>
        <p:txBody>
          <a:bodyPr wrap="square" lIns="127000" tIns="50800" rIns="127000" bIns="50800" rtlCol="0" anchor="ctr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4600" b="1" spc="300" dirty="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lt"/>
              </a:rPr>
              <a:t>3.3 Halo 发布文章</a:t>
            </a:r>
            <a:r>
              <a:rPr lang="zh-CN" altLang="en-US" sz="4600" b="1" spc="300" dirty="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lt"/>
              </a:rPr>
              <a:t>（续）</a:t>
            </a:r>
            <a:endParaRPr lang="zh-CN" altLang="en-US" sz="4600" b="1" spc="300" dirty="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sp>
        <p:nvSpPr>
          <p:cNvPr id="15" name="Title 6"/>
          <p:cNvSpPr txBox="1"/>
          <p:nvPr>
            <p:custDataLst>
              <p:tags r:id="rId5"/>
            </p:custDataLst>
          </p:nvPr>
        </p:nvSpPr>
        <p:spPr>
          <a:xfrm>
            <a:off x="1366520" y="1880235"/>
            <a:ext cx="21740495" cy="32156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127000" tIns="50800" rIns="127000" bIns="508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000" b="1" kern="0" spc="0">
                <a:ln>
                  <a:noFill/>
                </a:ln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创建文章：</a:t>
            </a:r>
            <a:endParaRPr lang="zh-CN" altLang="en-US" sz="4000" b="1" kern="0" spc="0">
              <a:ln>
                <a:noFill/>
              </a:ln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indent="812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extLst>
                <a:ext uri="{35155182-B16C-46BC-9424-99874614C6A1}">
                  <wpsdc:indentchars xmlns:wpsdc="http://www.wps.cn/officeDocument/2017/drawingmlCustomData" val="200" checksum="3877492575"/>
                </a:ext>
              </a:extLst>
            </a:pPr>
            <a:r>
              <a:rPr lang="zh-CN" altLang="en-US" sz="3200" strike="noStrike" kern="0" spc="0" baseline="0">
                <a:ln>
                  <a:noFill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点击【新建】按钮可以创建一篇文章，在文章编辑页面中可以填写你要发布的内容，支持富文本方式去编写文章，文章中可以上传文件、图片、音频、视频、表格、代码等等。</a:t>
            </a:r>
            <a:endParaRPr lang="zh-CN" altLang="en-US" sz="3200" strike="noStrike" kern="0" spc="0" baseline="0">
              <a:ln>
                <a:noFill/>
              </a:ln>
              <a:solidFill>
                <a:srgbClr val="5E5E5E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2" name="矩形 4"/>
          <p:cNvSpPr/>
          <p:nvPr>
            <p:custDataLst>
              <p:tags r:id="rId6"/>
            </p:custDataLst>
          </p:nvPr>
        </p:nvSpPr>
        <p:spPr>
          <a:xfrm>
            <a:off x="0" y="666115"/>
            <a:ext cx="914400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6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135880" y="4815205"/>
            <a:ext cx="14526260" cy="845248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2190938" y="1125656"/>
            <a:ext cx="1402140" cy="1223512"/>
            <a:chOff x="3213087" y="1347855"/>
            <a:chExt cx="723914" cy="631689"/>
          </a:xfrm>
          <a:solidFill>
            <a:srgbClr val="F2F2F2"/>
          </a:solidFill>
        </p:grpSpPr>
        <p:sp>
          <p:nvSpPr>
            <p:cNvPr id="8" name="任意多边形: 形状 8"/>
            <p:cNvSpPr>
              <a:spLocks noChangeAspect="1"/>
            </p:cNvSpPr>
            <p:nvPr>
              <p:custDataLst>
                <p:tags r:id="rId2"/>
              </p:custDataLst>
            </p:nvPr>
          </p:nvSpPr>
          <p:spPr>
            <a:xfrm>
              <a:off x="3213087" y="1347855"/>
              <a:ext cx="311295" cy="631688"/>
            </a:xfrm>
            <a:custGeom>
              <a:avLst/>
              <a:gdLst>
                <a:gd name="connsiteX0" fmla="*/ 0 w 311295"/>
                <a:gd name="connsiteY0" fmla="*/ 0 h 631688"/>
                <a:gd name="connsiteX1" fmla="*/ 311295 w 311295"/>
                <a:gd name="connsiteY1" fmla="*/ 0 h 631688"/>
                <a:gd name="connsiteX2" fmla="*/ 311295 w 311295"/>
                <a:gd name="connsiteY2" fmla="*/ 278573 h 631688"/>
                <a:gd name="connsiteX3" fmla="*/ 92015 w 311295"/>
                <a:gd name="connsiteY3" fmla="*/ 631688 h 631688"/>
                <a:gd name="connsiteX4" fmla="*/ 80962 w 311295"/>
                <a:gd name="connsiteY4" fmla="*/ 613739 h 631688"/>
                <a:gd name="connsiteX5" fmla="*/ 33054 w 311295"/>
                <a:gd name="connsiteY5" fmla="*/ 568483 h 631688"/>
                <a:gd name="connsiteX6" fmla="*/ 20355 w 311295"/>
                <a:gd name="connsiteY6" fmla="*/ 561364 h 631688"/>
                <a:gd name="connsiteX7" fmla="*/ 150652 w 311295"/>
                <a:gd name="connsiteY7" fmla="*/ 311295 h 631688"/>
                <a:gd name="connsiteX8" fmla="*/ 0 w 311295"/>
                <a:gd name="connsiteY8" fmla="*/ 311295 h 63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295" h="631688">
                  <a:moveTo>
                    <a:pt x="0" y="0"/>
                  </a:moveTo>
                  <a:lnTo>
                    <a:pt x="311295" y="0"/>
                  </a:lnTo>
                  <a:lnTo>
                    <a:pt x="311295" y="278573"/>
                  </a:lnTo>
                  <a:cubicBezTo>
                    <a:pt x="300365" y="511936"/>
                    <a:pt x="92393" y="629207"/>
                    <a:pt x="92015" y="631688"/>
                  </a:cubicBezTo>
                  <a:lnTo>
                    <a:pt x="80962" y="613739"/>
                  </a:lnTo>
                  <a:cubicBezTo>
                    <a:pt x="67726" y="597568"/>
                    <a:pt x="51617" y="582153"/>
                    <a:pt x="33054" y="568483"/>
                  </a:cubicBezTo>
                  <a:lnTo>
                    <a:pt x="20355" y="561364"/>
                  </a:lnTo>
                  <a:cubicBezTo>
                    <a:pt x="21645" y="561467"/>
                    <a:pt x="135315" y="475631"/>
                    <a:pt x="150652" y="311295"/>
                  </a:cubicBezTo>
                  <a:lnTo>
                    <a:pt x="0" y="3112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任意多边形: 形状 9"/>
            <p:cNvSpPr>
              <a:spLocks noChangeAspect="1"/>
            </p:cNvSpPr>
            <p:nvPr>
              <p:custDataLst>
                <p:tags r:id="rId3"/>
              </p:custDataLst>
            </p:nvPr>
          </p:nvSpPr>
          <p:spPr>
            <a:xfrm>
              <a:off x="3625706" y="1347856"/>
              <a:ext cx="311295" cy="631688"/>
            </a:xfrm>
            <a:custGeom>
              <a:avLst/>
              <a:gdLst>
                <a:gd name="connsiteX0" fmla="*/ 0 w 311295"/>
                <a:gd name="connsiteY0" fmla="*/ 0 h 631688"/>
                <a:gd name="connsiteX1" fmla="*/ 311295 w 311295"/>
                <a:gd name="connsiteY1" fmla="*/ 0 h 631688"/>
                <a:gd name="connsiteX2" fmla="*/ 311295 w 311295"/>
                <a:gd name="connsiteY2" fmla="*/ 278573 h 631688"/>
                <a:gd name="connsiteX3" fmla="*/ 92015 w 311295"/>
                <a:gd name="connsiteY3" fmla="*/ 631688 h 631688"/>
                <a:gd name="connsiteX4" fmla="*/ 80961 w 311295"/>
                <a:gd name="connsiteY4" fmla="*/ 613739 h 631688"/>
                <a:gd name="connsiteX5" fmla="*/ 33054 w 311295"/>
                <a:gd name="connsiteY5" fmla="*/ 568483 h 631688"/>
                <a:gd name="connsiteX6" fmla="*/ 20355 w 311295"/>
                <a:gd name="connsiteY6" fmla="*/ 561364 h 631688"/>
                <a:gd name="connsiteX7" fmla="*/ 150652 w 311295"/>
                <a:gd name="connsiteY7" fmla="*/ 311295 h 631688"/>
                <a:gd name="connsiteX8" fmla="*/ 0 w 311295"/>
                <a:gd name="connsiteY8" fmla="*/ 311295 h 63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295" h="631688">
                  <a:moveTo>
                    <a:pt x="0" y="0"/>
                  </a:moveTo>
                  <a:lnTo>
                    <a:pt x="311295" y="0"/>
                  </a:lnTo>
                  <a:lnTo>
                    <a:pt x="311295" y="278573"/>
                  </a:lnTo>
                  <a:cubicBezTo>
                    <a:pt x="300365" y="511936"/>
                    <a:pt x="92393" y="629207"/>
                    <a:pt x="92015" y="631688"/>
                  </a:cubicBezTo>
                  <a:lnTo>
                    <a:pt x="80961" y="613739"/>
                  </a:lnTo>
                  <a:cubicBezTo>
                    <a:pt x="67726" y="597568"/>
                    <a:pt x="51617" y="582153"/>
                    <a:pt x="33054" y="568483"/>
                  </a:cubicBezTo>
                  <a:lnTo>
                    <a:pt x="20355" y="561364"/>
                  </a:lnTo>
                  <a:cubicBezTo>
                    <a:pt x="21645" y="561467"/>
                    <a:pt x="135315" y="475631"/>
                    <a:pt x="150652" y="311295"/>
                  </a:cubicBezTo>
                  <a:lnTo>
                    <a:pt x="0" y="3112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391920" y="161925"/>
            <a:ext cx="12270105" cy="1630680"/>
          </a:xfrm>
          <a:prstGeom prst="rect">
            <a:avLst/>
          </a:prstGeom>
          <a:noFill/>
        </p:spPr>
        <p:txBody>
          <a:bodyPr wrap="square" lIns="127000" tIns="50800" rIns="127000" bIns="50800" rtlCol="0" anchor="ctr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4600" b="1" spc="300" dirty="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lt"/>
              </a:rPr>
              <a:t>3.3 Halo 发布文章</a:t>
            </a:r>
            <a:r>
              <a:rPr lang="zh-CN" altLang="en-US" sz="4600" b="1" spc="300" dirty="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lt"/>
              </a:rPr>
              <a:t>（续）</a:t>
            </a:r>
            <a:endParaRPr lang="zh-CN" altLang="en-US" sz="4600" b="1" spc="300" dirty="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sp>
        <p:nvSpPr>
          <p:cNvPr id="15" name="Title 6"/>
          <p:cNvSpPr txBox="1"/>
          <p:nvPr>
            <p:custDataLst>
              <p:tags r:id="rId5"/>
            </p:custDataLst>
          </p:nvPr>
        </p:nvSpPr>
        <p:spPr>
          <a:xfrm>
            <a:off x="1366520" y="1880235"/>
            <a:ext cx="21740495" cy="32156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127000" tIns="50800" rIns="127000" bIns="508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000" b="1" kern="0" spc="0">
                <a:ln>
                  <a:noFill/>
                </a:ln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发布文章：</a:t>
            </a:r>
            <a:endParaRPr lang="zh-CN" altLang="en-US" sz="4000" b="1" kern="0" spc="0">
              <a:ln>
                <a:noFill/>
              </a:ln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indent="812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extLst>
                <a:ext uri="{35155182-B16C-46BC-9424-99874614C6A1}">
                  <wpsdc:indentchars xmlns:wpsdc="http://www.wps.cn/officeDocument/2017/drawingmlCustomData" val="200" checksum="3877492575"/>
                </a:ext>
              </a:extLst>
            </a:pPr>
            <a:r>
              <a:rPr lang="zh-CN" altLang="en-US" sz="3200" strike="noStrike" kern="0" spc="0" baseline="0">
                <a:ln>
                  <a:noFill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当内容编辑完成后，点击右上角的【发布】按钮，给文章设置一个合适的标题和别名，同时可以设置文章所属分类、标签及其他一些高级设置。</a:t>
            </a:r>
            <a:endParaRPr lang="zh-CN" altLang="en-US" sz="3200" strike="noStrike" kern="0" spc="0" baseline="0">
              <a:ln>
                <a:noFill/>
              </a:ln>
              <a:solidFill>
                <a:srgbClr val="5E5E5E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2" name="矩形 4"/>
          <p:cNvSpPr/>
          <p:nvPr>
            <p:custDataLst>
              <p:tags r:id="rId6"/>
            </p:custDataLst>
          </p:nvPr>
        </p:nvSpPr>
        <p:spPr>
          <a:xfrm>
            <a:off x="0" y="666115"/>
            <a:ext cx="914400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6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351780" y="5095875"/>
            <a:ext cx="14526260" cy="845248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2190938" y="1125656"/>
            <a:ext cx="1402140" cy="1223512"/>
            <a:chOff x="3213087" y="1347855"/>
            <a:chExt cx="723914" cy="631689"/>
          </a:xfrm>
          <a:solidFill>
            <a:srgbClr val="F2F2F2"/>
          </a:solidFill>
        </p:grpSpPr>
        <p:sp>
          <p:nvSpPr>
            <p:cNvPr id="8" name="任意多边形: 形状 8"/>
            <p:cNvSpPr>
              <a:spLocks noChangeAspect="1"/>
            </p:cNvSpPr>
            <p:nvPr>
              <p:custDataLst>
                <p:tags r:id="rId2"/>
              </p:custDataLst>
            </p:nvPr>
          </p:nvSpPr>
          <p:spPr>
            <a:xfrm>
              <a:off x="3213087" y="1347855"/>
              <a:ext cx="311295" cy="631688"/>
            </a:xfrm>
            <a:custGeom>
              <a:avLst/>
              <a:gdLst>
                <a:gd name="connsiteX0" fmla="*/ 0 w 311295"/>
                <a:gd name="connsiteY0" fmla="*/ 0 h 631688"/>
                <a:gd name="connsiteX1" fmla="*/ 311295 w 311295"/>
                <a:gd name="connsiteY1" fmla="*/ 0 h 631688"/>
                <a:gd name="connsiteX2" fmla="*/ 311295 w 311295"/>
                <a:gd name="connsiteY2" fmla="*/ 278573 h 631688"/>
                <a:gd name="connsiteX3" fmla="*/ 92015 w 311295"/>
                <a:gd name="connsiteY3" fmla="*/ 631688 h 631688"/>
                <a:gd name="connsiteX4" fmla="*/ 80962 w 311295"/>
                <a:gd name="connsiteY4" fmla="*/ 613739 h 631688"/>
                <a:gd name="connsiteX5" fmla="*/ 33054 w 311295"/>
                <a:gd name="connsiteY5" fmla="*/ 568483 h 631688"/>
                <a:gd name="connsiteX6" fmla="*/ 20355 w 311295"/>
                <a:gd name="connsiteY6" fmla="*/ 561364 h 631688"/>
                <a:gd name="connsiteX7" fmla="*/ 150652 w 311295"/>
                <a:gd name="connsiteY7" fmla="*/ 311295 h 631688"/>
                <a:gd name="connsiteX8" fmla="*/ 0 w 311295"/>
                <a:gd name="connsiteY8" fmla="*/ 311295 h 63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295" h="631688">
                  <a:moveTo>
                    <a:pt x="0" y="0"/>
                  </a:moveTo>
                  <a:lnTo>
                    <a:pt x="311295" y="0"/>
                  </a:lnTo>
                  <a:lnTo>
                    <a:pt x="311295" y="278573"/>
                  </a:lnTo>
                  <a:cubicBezTo>
                    <a:pt x="300365" y="511936"/>
                    <a:pt x="92393" y="629207"/>
                    <a:pt x="92015" y="631688"/>
                  </a:cubicBezTo>
                  <a:lnTo>
                    <a:pt x="80962" y="613739"/>
                  </a:lnTo>
                  <a:cubicBezTo>
                    <a:pt x="67726" y="597568"/>
                    <a:pt x="51617" y="582153"/>
                    <a:pt x="33054" y="568483"/>
                  </a:cubicBezTo>
                  <a:lnTo>
                    <a:pt x="20355" y="561364"/>
                  </a:lnTo>
                  <a:cubicBezTo>
                    <a:pt x="21645" y="561467"/>
                    <a:pt x="135315" y="475631"/>
                    <a:pt x="150652" y="311295"/>
                  </a:cubicBezTo>
                  <a:lnTo>
                    <a:pt x="0" y="3112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任意多边形: 形状 9"/>
            <p:cNvSpPr>
              <a:spLocks noChangeAspect="1"/>
            </p:cNvSpPr>
            <p:nvPr>
              <p:custDataLst>
                <p:tags r:id="rId3"/>
              </p:custDataLst>
            </p:nvPr>
          </p:nvSpPr>
          <p:spPr>
            <a:xfrm>
              <a:off x="3625706" y="1347856"/>
              <a:ext cx="311295" cy="631688"/>
            </a:xfrm>
            <a:custGeom>
              <a:avLst/>
              <a:gdLst>
                <a:gd name="connsiteX0" fmla="*/ 0 w 311295"/>
                <a:gd name="connsiteY0" fmla="*/ 0 h 631688"/>
                <a:gd name="connsiteX1" fmla="*/ 311295 w 311295"/>
                <a:gd name="connsiteY1" fmla="*/ 0 h 631688"/>
                <a:gd name="connsiteX2" fmla="*/ 311295 w 311295"/>
                <a:gd name="connsiteY2" fmla="*/ 278573 h 631688"/>
                <a:gd name="connsiteX3" fmla="*/ 92015 w 311295"/>
                <a:gd name="connsiteY3" fmla="*/ 631688 h 631688"/>
                <a:gd name="connsiteX4" fmla="*/ 80961 w 311295"/>
                <a:gd name="connsiteY4" fmla="*/ 613739 h 631688"/>
                <a:gd name="connsiteX5" fmla="*/ 33054 w 311295"/>
                <a:gd name="connsiteY5" fmla="*/ 568483 h 631688"/>
                <a:gd name="connsiteX6" fmla="*/ 20355 w 311295"/>
                <a:gd name="connsiteY6" fmla="*/ 561364 h 631688"/>
                <a:gd name="connsiteX7" fmla="*/ 150652 w 311295"/>
                <a:gd name="connsiteY7" fmla="*/ 311295 h 631688"/>
                <a:gd name="connsiteX8" fmla="*/ 0 w 311295"/>
                <a:gd name="connsiteY8" fmla="*/ 311295 h 63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295" h="631688">
                  <a:moveTo>
                    <a:pt x="0" y="0"/>
                  </a:moveTo>
                  <a:lnTo>
                    <a:pt x="311295" y="0"/>
                  </a:lnTo>
                  <a:lnTo>
                    <a:pt x="311295" y="278573"/>
                  </a:lnTo>
                  <a:cubicBezTo>
                    <a:pt x="300365" y="511936"/>
                    <a:pt x="92393" y="629207"/>
                    <a:pt x="92015" y="631688"/>
                  </a:cubicBezTo>
                  <a:lnTo>
                    <a:pt x="80961" y="613739"/>
                  </a:lnTo>
                  <a:cubicBezTo>
                    <a:pt x="67726" y="597568"/>
                    <a:pt x="51617" y="582153"/>
                    <a:pt x="33054" y="568483"/>
                  </a:cubicBezTo>
                  <a:lnTo>
                    <a:pt x="20355" y="561364"/>
                  </a:lnTo>
                  <a:cubicBezTo>
                    <a:pt x="21645" y="561467"/>
                    <a:pt x="135315" y="475631"/>
                    <a:pt x="150652" y="311295"/>
                  </a:cubicBezTo>
                  <a:lnTo>
                    <a:pt x="0" y="3112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391920" y="161925"/>
            <a:ext cx="12270105" cy="1630680"/>
          </a:xfrm>
          <a:prstGeom prst="rect">
            <a:avLst/>
          </a:prstGeom>
          <a:noFill/>
        </p:spPr>
        <p:txBody>
          <a:bodyPr wrap="square" lIns="127000" tIns="50800" rIns="127000" bIns="50800" rtlCol="0" anchor="ctr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4600" b="1" spc="300" dirty="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lt"/>
              </a:rPr>
              <a:t>3.3 Halo 发布文章</a:t>
            </a:r>
            <a:r>
              <a:rPr lang="zh-CN" altLang="en-US" sz="4600" b="1" spc="300" dirty="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lt"/>
              </a:rPr>
              <a:t>（续）</a:t>
            </a:r>
            <a:endParaRPr lang="zh-CN" altLang="en-US" sz="4600" b="1" spc="300" dirty="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sp>
        <p:nvSpPr>
          <p:cNvPr id="15" name="Title 6"/>
          <p:cNvSpPr txBox="1"/>
          <p:nvPr>
            <p:custDataLst>
              <p:tags r:id="rId5"/>
            </p:custDataLst>
          </p:nvPr>
        </p:nvSpPr>
        <p:spPr>
          <a:xfrm>
            <a:off x="1366520" y="1880235"/>
            <a:ext cx="21740495" cy="32156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127000" tIns="50800" rIns="127000" bIns="508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000" b="1" kern="0" spc="0">
                <a:ln>
                  <a:noFill/>
                </a:ln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发布文章：</a:t>
            </a:r>
            <a:endParaRPr lang="zh-CN" altLang="en-US" sz="4000" b="1" kern="0" spc="0">
              <a:ln>
                <a:noFill/>
              </a:ln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indent="812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extLst>
                <a:ext uri="{35155182-B16C-46BC-9424-99874614C6A1}">
                  <wpsdc:indentchars xmlns:wpsdc="http://www.wps.cn/officeDocument/2017/drawingmlCustomData" val="200" checksum="3877492575"/>
                </a:ext>
              </a:extLst>
            </a:pPr>
            <a:r>
              <a:rPr lang="zh-CN" altLang="en-US" sz="3200" strike="noStrike" kern="0" spc="0" baseline="0">
                <a:ln>
                  <a:noFill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当内容编辑完成后，点击右上角的【发布】按钮，给文章设置一个合适的标题和别名，同时可以设置文章所属分类、标签及其他一些高级设置。</a:t>
            </a:r>
            <a:endParaRPr lang="zh-CN" altLang="en-US" sz="3200" strike="noStrike" kern="0" spc="0" baseline="0">
              <a:ln>
                <a:noFill/>
              </a:ln>
              <a:solidFill>
                <a:srgbClr val="5E5E5E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2" name="矩形 4"/>
          <p:cNvSpPr/>
          <p:nvPr>
            <p:custDataLst>
              <p:tags r:id="rId6"/>
            </p:custDataLst>
          </p:nvPr>
        </p:nvSpPr>
        <p:spPr>
          <a:xfrm>
            <a:off x="0" y="666115"/>
            <a:ext cx="914400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6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623945" y="4770120"/>
            <a:ext cx="14617065" cy="870140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98"/>
          <p:cNvSpPr>
            <a:spLocks noChangeArrowheads="1"/>
          </p:cNvSpPr>
          <p:nvPr/>
        </p:nvSpPr>
        <p:spPr bwMode="auto">
          <a:xfrm>
            <a:off x="3322446" y="4480424"/>
            <a:ext cx="5334568" cy="5334566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76200">
            <a:solidFill>
              <a:srgbClr val="FFFFFF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82880" tIns="91440" rIns="182880" bIns="91440"/>
          <a:lstStyle/>
          <a:p>
            <a:pPr eaLnBrk="0" hangingPunct="0"/>
            <a:endParaRPr lang="zh-CN" altLang="en-US" sz="480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9" name="Shape 99"/>
          <p:cNvSpPr>
            <a:spLocks noChangeArrowheads="1"/>
          </p:cNvSpPr>
          <p:nvPr/>
        </p:nvSpPr>
        <p:spPr bwMode="auto">
          <a:xfrm>
            <a:off x="2760294" y="3918274"/>
            <a:ext cx="6458870" cy="6458864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65097"/>
              </a:srgbClr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82880" tIns="91440" rIns="182880" bIns="91440"/>
          <a:lstStyle/>
          <a:p>
            <a:pPr eaLnBrk="0" hangingPunct="0"/>
            <a:endParaRPr lang="zh-CN" altLang="en-US" sz="480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" name="MH_Others_4"/>
          <p:cNvSpPr txBox="1"/>
          <p:nvPr>
            <p:custDataLst>
              <p:tags r:id="rId1"/>
            </p:custDataLst>
          </p:nvPr>
        </p:nvSpPr>
        <p:spPr>
          <a:xfrm rot="5400000">
            <a:off x="544830" y="6278880"/>
            <a:ext cx="8252460" cy="107632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defRPr/>
            </a:pPr>
            <a:r>
              <a:rPr lang="en-US" altLang="zh-CN" sz="6400" spc="400" dirty="0">
                <a:solidFill>
                  <a:srgbClr val="DDDDDD"/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ea"/>
                <a:sym typeface="+mn-lt"/>
              </a:rPr>
              <a:t>CONTENTS</a:t>
            </a:r>
            <a:endParaRPr lang="zh-CN" altLang="en-US" sz="6400" spc="400" dirty="0">
              <a:solidFill>
                <a:srgbClr val="DDDDDD"/>
              </a:solidFill>
              <a:latin typeface="思源黑体 CN Regular" panose="020B0500000000000000" pitchFamily="34" charset="-128"/>
              <a:ea typeface="思源黑体 CN Regular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2" name="MH_Others_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55160" y="3870960"/>
            <a:ext cx="3432810" cy="6059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3200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ea"/>
                <a:sym typeface="+mn-lt"/>
              </a:rPr>
              <a:t>章</a:t>
            </a:r>
            <a:endParaRPr lang="en-US" altLang="zh-CN" sz="13200" dirty="0">
              <a:solidFill>
                <a:schemeClr val="accent1">
                  <a:lumMod val="50000"/>
                </a:schemeClr>
              </a:solidFill>
              <a:latin typeface="思源黑体 CN Regular" panose="020B0500000000000000" pitchFamily="34" charset="-128"/>
              <a:ea typeface="思源黑体 CN Regular" panose="020B0500000000000000" pitchFamily="34" charset="-128"/>
              <a:cs typeface="+mn-ea"/>
              <a:sym typeface="+mn-lt"/>
            </a:endParaRPr>
          </a:p>
          <a:p>
            <a:pPr algn="ctr"/>
            <a:r>
              <a:rPr lang="zh-CN" altLang="en-US" sz="13200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ea"/>
                <a:sym typeface="+mn-lt"/>
              </a:rPr>
              <a:t>节</a:t>
            </a:r>
            <a:endParaRPr lang="zh-CN" altLang="en-US" sz="13200" dirty="0">
              <a:solidFill>
                <a:schemeClr val="accent1">
                  <a:lumMod val="50000"/>
                </a:schemeClr>
              </a:solidFill>
              <a:latin typeface="思源黑体 CN Regular" panose="020B0500000000000000" pitchFamily="34" charset="-128"/>
              <a:ea typeface="思源黑体 CN Regular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3" name="直接连接符 27"/>
          <p:cNvSpPr/>
          <p:nvPr>
            <p:custDataLst>
              <p:tags r:id="rId3"/>
            </p:custDataLst>
          </p:nvPr>
        </p:nvSpPr>
        <p:spPr>
          <a:xfrm>
            <a:off x="10038110" y="5236446"/>
            <a:ext cx="8158296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任意多边形: 形状 29"/>
          <p:cNvSpPr/>
          <p:nvPr>
            <p:custDataLst>
              <p:tags r:id="rId4"/>
            </p:custDataLst>
          </p:nvPr>
        </p:nvSpPr>
        <p:spPr>
          <a:xfrm>
            <a:off x="10808335" y="5297805"/>
            <a:ext cx="7649845" cy="1529715"/>
          </a:xfrm>
          <a:custGeom>
            <a:avLst/>
            <a:gdLst>
              <a:gd name="connsiteX0" fmla="*/ 0 w 3202131"/>
              <a:gd name="connsiteY0" fmla="*/ 0 h 744062"/>
              <a:gd name="connsiteX1" fmla="*/ 3202131 w 3202131"/>
              <a:gd name="connsiteY1" fmla="*/ 0 h 744062"/>
              <a:gd name="connsiteX2" fmla="*/ 3202131 w 3202131"/>
              <a:gd name="connsiteY2" fmla="*/ 744062 h 744062"/>
              <a:gd name="connsiteX3" fmla="*/ 0 w 3202131"/>
              <a:gd name="connsiteY3" fmla="*/ 744062 h 744062"/>
              <a:gd name="connsiteX4" fmla="*/ 0 w 3202131"/>
              <a:gd name="connsiteY4" fmla="*/ 0 h 7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2131" h="744062">
                <a:moveTo>
                  <a:pt x="0" y="0"/>
                </a:moveTo>
                <a:lnTo>
                  <a:pt x="3202131" y="0"/>
                </a:lnTo>
                <a:lnTo>
                  <a:pt x="3202131" y="744062"/>
                </a:lnTo>
                <a:lnTo>
                  <a:pt x="0" y="7440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4.1 </a:t>
            </a:r>
            <a:r>
              <a:rPr lang="en-US" sz="4000" b="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Halo </a:t>
            </a:r>
            <a:r>
              <a:rPr lang="zh-CN" altLang="en-US" sz="4000" b="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部署要求</a:t>
            </a:r>
            <a:endParaRPr lang="zh-CN" altLang="en-US" sz="4000" b="0" kern="1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9" name="直接连接符 30"/>
          <p:cNvSpPr/>
          <p:nvPr>
            <p:custDataLst>
              <p:tags r:id="rId5"/>
            </p:custDataLst>
          </p:nvPr>
        </p:nvSpPr>
        <p:spPr>
          <a:xfrm>
            <a:off x="10758170" y="6783705"/>
            <a:ext cx="7703820" cy="3175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MH_Entry_1"/>
          <p:cNvSpPr/>
          <p:nvPr>
            <p:custDataLst>
              <p:tags r:id="rId6"/>
            </p:custDataLst>
          </p:nvPr>
        </p:nvSpPr>
        <p:spPr>
          <a:xfrm>
            <a:off x="10169150" y="3810040"/>
            <a:ext cx="9255124" cy="1276350"/>
          </a:xfrm>
          <a:prstGeom prst="rect">
            <a:avLst/>
          </a:prstGeom>
          <a:noFill/>
          <a:ln w="31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Ins="0" bIns="0" anchor="ctr">
            <a:normAutofit/>
          </a:bodyPr>
          <a:p>
            <a:pPr algn="l">
              <a:defRPr/>
            </a:pPr>
            <a:r>
              <a:rPr lang="en-US" altLang="zh-CN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     </a:t>
            </a:r>
            <a:r>
              <a:rPr lang="zh-CN" altLang="en-US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第四节 </a:t>
            </a:r>
            <a:r>
              <a:rPr lang="en-US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Halo </a:t>
            </a:r>
            <a:r>
              <a:rPr lang="zh-CN" altLang="en-US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部署</a:t>
            </a:r>
            <a:endParaRPr lang="zh-CN" altLang="en-US" sz="48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14" name="MH_Others_1"/>
          <p:cNvSpPr/>
          <p:nvPr>
            <p:custDataLst>
              <p:tags r:id="rId7"/>
            </p:custDataLst>
          </p:nvPr>
        </p:nvSpPr>
        <p:spPr>
          <a:xfrm>
            <a:off x="10038974" y="3810040"/>
            <a:ext cx="136526" cy="127635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p>
            <a:pPr algn="ctr">
              <a:defRPr/>
            </a:pPr>
            <a:endParaRPr lang="zh-CN" altLang="en-US" sz="4800">
              <a:solidFill>
                <a:schemeClr val="accent1">
                  <a:lumMod val="50000"/>
                </a:schemeClr>
              </a:solidFill>
              <a:latin typeface="思源黑体 CN Regular" panose="020B0500000000000000" pitchFamily="34" charset="-128"/>
              <a:ea typeface="思源黑体 CN Regular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4" name="直接连接符 30"/>
          <p:cNvSpPr/>
          <p:nvPr>
            <p:custDataLst>
              <p:tags r:id="rId8"/>
            </p:custDataLst>
          </p:nvPr>
        </p:nvSpPr>
        <p:spPr>
          <a:xfrm>
            <a:off x="10751820" y="8298180"/>
            <a:ext cx="7703820" cy="3175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直接连接符 30"/>
          <p:cNvSpPr/>
          <p:nvPr>
            <p:custDataLst>
              <p:tags r:id="rId9"/>
            </p:custDataLst>
          </p:nvPr>
        </p:nvSpPr>
        <p:spPr>
          <a:xfrm>
            <a:off x="10751820" y="9812655"/>
            <a:ext cx="7703820" cy="3175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文本框 6"/>
          <p:cNvSpPr txBox="1"/>
          <p:nvPr/>
        </p:nvSpPr>
        <p:spPr>
          <a:xfrm>
            <a:off x="10846435" y="6926580"/>
            <a:ext cx="7637145" cy="13373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4.2 </a:t>
            </a:r>
            <a:r>
              <a:rPr lang="en-US" sz="4000" b="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docker </a:t>
            </a:r>
            <a:r>
              <a:rPr lang="zh-CN" altLang="en-US" sz="4000" b="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安装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846435" y="8403590"/>
            <a:ext cx="7637145" cy="13373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4.3 </a:t>
            </a:r>
            <a:r>
              <a:rPr lang="en-US" sz="4000" b="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docker-compose </a:t>
            </a:r>
            <a:r>
              <a:rPr lang="zh-CN" altLang="en-US" sz="4000" b="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部署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6" name="直接连接符 30"/>
          <p:cNvSpPr/>
          <p:nvPr>
            <p:custDataLst>
              <p:tags r:id="rId10"/>
            </p:custDataLst>
          </p:nvPr>
        </p:nvSpPr>
        <p:spPr>
          <a:xfrm>
            <a:off x="10657205" y="11219180"/>
            <a:ext cx="7703820" cy="3175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文本框 9"/>
          <p:cNvSpPr txBox="1"/>
          <p:nvPr/>
        </p:nvSpPr>
        <p:spPr>
          <a:xfrm>
            <a:off x="10751820" y="9810115"/>
            <a:ext cx="7637145" cy="13373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4.4 </a:t>
            </a:r>
            <a:r>
              <a:rPr lang="en-US" sz="4000" b="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Halo </a:t>
            </a:r>
            <a:r>
              <a:rPr lang="zh-CN" altLang="en-US" sz="4000" b="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部署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Tm="3000">
        <p:fade/>
      </p:transition>
    </mc:Choice>
    <mc:Fallback>
      <p:transition spd="med" advTm="3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21287558" y="1567542"/>
            <a:ext cx="3096442" cy="5627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60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文本框 61"/>
          <p:cNvSpPr txBox="1"/>
          <p:nvPr>
            <p:custDataLst>
              <p:tags r:id="rId2"/>
            </p:custDataLst>
          </p:nvPr>
        </p:nvSpPr>
        <p:spPr>
          <a:xfrm>
            <a:off x="2431690" y="6427522"/>
            <a:ext cx="8099244" cy="1789378"/>
          </a:xfrm>
          <a:prstGeom prst="rect">
            <a:avLst/>
          </a:prstGeom>
          <a:noFill/>
        </p:spPr>
        <p:txBody>
          <a:bodyPr wrap="square" lIns="182880" tIns="0" rIns="182880" bIns="91440" rtlCol="0" anchor="t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300" b="1" spc="15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通过本课程的学习，您将可以</a:t>
            </a:r>
            <a:endParaRPr lang="zh-CN" altLang="en-US" sz="2300" b="1" spc="15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8" name="文本框 60"/>
          <p:cNvSpPr txBox="1"/>
          <p:nvPr>
            <p:custDataLst>
              <p:tags r:id="rId3"/>
            </p:custDataLst>
          </p:nvPr>
        </p:nvSpPr>
        <p:spPr>
          <a:xfrm>
            <a:off x="2431690" y="4457700"/>
            <a:ext cx="8099244" cy="1944680"/>
          </a:xfrm>
          <a:prstGeom prst="rect">
            <a:avLst/>
          </a:prstGeom>
          <a:noFill/>
        </p:spPr>
        <p:txBody>
          <a:bodyPr wrap="square" lIns="182880" tIns="91440" rIns="182880" bIns="0" rtlCol="0" anchor="b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400" b="1" spc="38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课程目标</a:t>
            </a:r>
            <a:endParaRPr lang="zh-CN" altLang="en-US" sz="5400" b="1" spc="38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9" name="文本框 58"/>
          <p:cNvSpPr txBox="1"/>
          <p:nvPr>
            <p:custDataLst>
              <p:tags r:id="rId4"/>
            </p:custDataLst>
          </p:nvPr>
        </p:nvSpPr>
        <p:spPr>
          <a:xfrm>
            <a:off x="12149770" y="2924066"/>
            <a:ext cx="2198362" cy="156409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b="1" spc="3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01.</a:t>
            </a:r>
            <a:endParaRPr lang="en-US" altLang="zh-CN" sz="8000" b="1" spc="3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0" name="文本框 61"/>
          <p:cNvSpPr txBox="1"/>
          <p:nvPr>
            <p:custDataLst>
              <p:tags r:id="rId5"/>
            </p:custDataLst>
          </p:nvPr>
        </p:nvSpPr>
        <p:spPr>
          <a:xfrm>
            <a:off x="14397487" y="2924066"/>
            <a:ext cx="7616511" cy="156409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了解</a:t>
            </a:r>
            <a:r>
              <a:rPr lang="en-US" altLang="zh-CN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</a:t>
            </a:r>
            <a:r>
              <a:rPr lang="en-US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Halo </a:t>
            </a:r>
            <a:r>
              <a:rPr lang="zh-CN" altLang="en-US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介绍。</a:t>
            </a:r>
            <a:endParaRPr lang="zh-CN" altLang="en-US" sz="3200" spc="24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3" name="文本框 58"/>
          <p:cNvSpPr txBox="1"/>
          <p:nvPr>
            <p:custDataLst>
              <p:tags r:id="rId6"/>
            </p:custDataLst>
          </p:nvPr>
        </p:nvSpPr>
        <p:spPr>
          <a:xfrm>
            <a:off x="12149770" y="4875737"/>
            <a:ext cx="2198362" cy="156409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b="1" spc="3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02.</a:t>
            </a:r>
            <a:endParaRPr lang="en-US" altLang="zh-CN" sz="8000" b="1" spc="3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4" name="文本框 61"/>
          <p:cNvSpPr txBox="1"/>
          <p:nvPr>
            <p:custDataLst>
              <p:tags r:id="rId7"/>
            </p:custDataLst>
          </p:nvPr>
        </p:nvSpPr>
        <p:spPr>
          <a:xfrm>
            <a:off x="14397487" y="4875737"/>
            <a:ext cx="7616511" cy="156409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了解</a:t>
            </a:r>
            <a:r>
              <a:rPr lang="en-US" altLang="zh-CN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Halo </a:t>
            </a:r>
            <a:r>
              <a:rPr lang="zh-CN" altLang="en-US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部署。</a:t>
            </a:r>
            <a:endParaRPr lang="zh-CN" altLang="en-US" sz="3200" spc="24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6" name="文本框 58"/>
          <p:cNvSpPr txBox="1"/>
          <p:nvPr>
            <p:custDataLst>
              <p:tags r:id="rId8"/>
            </p:custDataLst>
          </p:nvPr>
        </p:nvSpPr>
        <p:spPr>
          <a:xfrm>
            <a:off x="12149770" y="6827405"/>
            <a:ext cx="2198362" cy="156409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b="1" spc="3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03.</a:t>
            </a:r>
            <a:endParaRPr lang="en-US" altLang="zh-CN" sz="8000" b="1" spc="3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7" name="文本框 61"/>
          <p:cNvSpPr txBox="1"/>
          <p:nvPr>
            <p:custDataLst>
              <p:tags r:id="rId9"/>
            </p:custDataLst>
          </p:nvPr>
        </p:nvSpPr>
        <p:spPr>
          <a:xfrm>
            <a:off x="14397487" y="6827405"/>
            <a:ext cx="7616511" cy="156409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掌握</a:t>
            </a:r>
            <a:r>
              <a:rPr lang="en-US" altLang="zh-CN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Halo </a:t>
            </a:r>
            <a:r>
              <a:rPr lang="zh-CN" altLang="en-US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发布文章流程。</a:t>
            </a:r>
            <a:endParaRPr lang="zh-CN" altLang="en-US" sz="3200" spc="24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10"/>
    </p:custData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任意多边形: 形状 276"/>
          <p:cNvSpPr/>
          <p:nvPr>
            <p:custDataLst>
              <p:tags r:id="rId1"/>
            </p:custDataLst>
          </p:nvPr>
        </p:nvSpPr>
        <p:spPr>
          <a:xfrm>
            <a:off x="16297106" y="3492826"/>
            <a:ext cx="6867756" cy="7987202"/>
          </a:xfrm>
          <a:custGeom>
            <a:avLst/>
            <a:gdLst>
              <a:gd name="connsiteX0" fmla="*/ 0 w 3327125"/>
              <a:gd name="connsiteY0" fmla="*/ 0 h 3869447"/>
              <a:gd name="connsiteX1" fmla="*/ 3327125 w 3327125"/>
              <a:gd name="connsiteY1" fmla="*/ 0 h 3869447"/>
              <a:gd name="connsiteX2" fmla="*/ 3327125 w 3327125"/>
              <a:gd name="connsiteY2" fmla="*/ 3869448 h 3869447"/>
              <a:gd name="connsiteX3" fmla="*/ 0 w 3327125"/>
              <a:gd name="connsiteY3" fmla="*/ 3869448 h 3869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7125" h="3869447">
                <a:moveTo>
                  <a:pt x="0" y="0"/>
                </a:moveTo>
                <a:lnTo>
                  <a:pt x="3327125" y="0"/>
                </a:lnTo>
                <a:lnTo>
                  <a:pt x="3327125" y="3869448"/>
                </a:lnTo>
                <a:lnTo>
                  <a:pt x="0" y="386944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99000"/>
            </a:schemeClr>
          </a:solidFill>
          <a:ln w="33259" cap="flat">
            <a:noFill/>
            <a:prstDash val="solid"/>
            <a:miter/>
          </a:ln>
        </p:spPr>
        <p:txBody>
          <a:bodyPr rtlCol="0" anchor="ctr"/>
          <a:p>
            <a:endParaRPr lang="zh-CN" altLang="en-US" sz="1800"/>
          </a:p>
        </p:txBody>
      </p:sp>
      <p:sp>
        <p:nvSpPr>
          <p:cNvPr id="279" name="任意多边形: 形状 278"/>
          <p:cNvSpPr/>
          <p:nvPr>
            <p:custDataLst>
              <p:tags r:id="rId2"/>
            </p:custDataLst>
          </p:nvPr>
        </p:nvSpPr>
        <p:spPr>
          <a:xfrm>
            <a:off x="15277627" y="2236026"/>
            <a:ext cx="1232378" cy="1230661"/>
          </a:xfrm>
          <a:custGeom>
            <a:avLst/>
            <a:gdLst>
              <a:gd name="connsiteX0" fmla="*/ 1478 w 597033"/>
              <a:gd name="connsiteY0" fmla="*/ 0 h 596201"/>
              <a:gd name="connsiteX1" fmla="*/ 597033 w 597033"/>
              <a:gd name="connsiteY1" fmla="*/ 0 h 596201"/>
              <a:gd name="connsiteX2" fmla="*/ 597033 w 597033"/>
              <a:gd name="connsiteY2" fmla="*/ 136412 h 596201"/>
              <a:gd name="connsiteX3" fmla="*/ 136413 w 597033"/>
              <a:gd name="connsiteY3" fmla="*/ 136412 h 596201"/>
              <a:gd name="connsiteX4" fmla="*/ 136413 w 597033"/>
              <a:gd name="connsiteY4" fmla="*/ 596201 h 596201"/>
              <a:gd name="connsiteX5" fmla="*/ 0 w 597033"/>
              <a:gd name="connsiteY5" fmla="*/ 596201 h 596201"/>
              <a:gd name="connsiteX6" fmla="*/ 0 w 597033"/>
              <a:gd name="connsiteY6" fmla="*/ 646 h 596201"/>
              <a:gd name="connsiteX7" fmla="*/ 1478 w 597033"/>
              <a:gd name="connsiteY7" fmla="*/ 646 h 596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7033" h="596201">
                <a:moveTo>
                  <a:pt x="1478" y="0"/>
                </a:moveTo>
                <a:lnTo>
                  <a:pt x="597033" y="0"/>
                </a:lnTo>
                <a:lnTo>
                  <a:pt x="597033" y="136412"/>
                </a:lnTo>
                <a:lnTo>
                  <a:pt x="136413" y="136412"/>
                </a:lnTo>
                <a:lnTo>
                  <a:pt x="136413" y="596201"/>
                </a:lnTo>
                <a:lnTo>
                  <a:pt x="0" y="596201"/>
                </a:lnTo>
                <a:lnTo>
                  <a:pt x="0" y="646"/>
                </a:lnTo>
                <a:lnTo>
                  <a:pt x="1478" y="646"/>
                </a:lnTo>
                <a:close/>
              </a:path>
            </a:pathLst>
          </a:custGeom>
          <a:solidFill>
            <a:schemeClr val="accent1">
              <a:alpha val="99000"/>
            </a:schemeClr>
          </a:solidFill>
          <a:ln w="33259" cap="flat">
            <a:noFill/>
            <a:prstDash val="solid"/>
            <a:miter/>
          </a:ln>
        </p:spPr>
        <p:txBody>
          <a:bodyPr wrap="square" rtlCol="0" anchor="ctr">
            <a:noAutofit/>
          </a:bodyPr>
          <a:p>
            <a:endParaRPr lang="zh-CN" altLang="en-US" sz="1800"/>
          </a:p>
        </p:txBody>
      </p:sp>
      <p:pic>
        <p:nvPicPr>
          <p:cNvPr id="281" name="图片 280" descr="/data/cache/935f4e0574ba66647dcfdf5a5fe09714.jpg935f4e0574ba66647dcfdf5a5fe097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27537" r="27537"/>
          <a:stretch>
            <a:fillRect/>
          </a:stretch>
        </p:blipFill>
        <p:spPr>
          <a:xfrm>
            <a:off x="15787081" y="2852022"/>
            <a:ext cx="6867756" cy="7987204"/>
          </a:xfrm>
          <a:custGeom>
            <a:avLst/>
            <a:gdLst>
              <a:gd name="connsiteX0" fmla="*/ 0 w 3327125"/>
              <a:gd name="connsiteY0" fmla="*/ 0 h 3869448"/>
              <a:gd name="connsiteX1" fmla="*/ 3327125 w 3327125"/>
              <a:gd name="connsiteY1" fmla="*/ 0 h 3869448"/>
              <a:gd name="connsiteX2" fmla="*/ 3327125 w 3327125"/>
              <a:gd name="connsiteY2" fmla="*/ 3869448 h 3869448"/>
              <a:gd name="connsiteX3" fmla="*/ 0 w 3327125"/>
              <a:gd name="connsiteY3" fmla="*/ 3869448 h 3869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7125" h="3869448">
                <a:moveTo>
                  <a:pt x="0" y="0"/>
                </a:moveTo>
                <a:lnTo>
                  <a:pt x="3327125" y="0"/>
                </a:lnTo>
                <a:lnTo>
                  <a:pt x="3327125" y="3869448"/>
                </a:lnTo>
                <a:lnTo>
                  <a:pt x="0" y="3869448"/>
                </a:lnTo>
                <a:close/>
              </a:path>
            </a:pathLst>
          </a:custGeom>
        </p:spPr>
      </p:pic>
      <p:sp>
        <p:nvSpPr>
          <p:cNvPr id="283" name="任意多边形: 形状 282"/>
          <p:cNvSpPr/>
          <p:nvPr>
            <p:custDataLst>
              <p:tags r:id="rId5"/>
            </p:custDataLst>
          </p:nvPr>
        </p:nvSpPr>
        <p:spPr>
          <a:xfrm rot="16200000">
            <a:off x="21154841" y="9255322"/>
            <a:ext cx="1231869" cy="1229330"/>
          </a:xfrm>
          <a:custGeom>
            <a:avLst/>
            <a:gdLst>
              <a:gd name="connsiteX0" fmla="*/ 596786 w 596786"/>
              <a:gd name="connsiteY0" fmla="*/ 457879 h 595556"/>
              <a:gd name="connsiteX1" fmla="*/ 596786 w 596786"/>
              <a:gd name="connsiteY1" fmla="*/ 594291 h 595556"/>
              <a:gd name="connsiteX2" fmla="*/ 136413 w 596786"/>
              <a:gd name="connsiteY2" fmla="*/ 594291 h 595556"/>
              <a:gd name="connsiteX3" fmla="*/ 136413 w 596786"/>
              <a:gd name="connsiteY3" fmla="*/ 595556 h 595556"/>
              <a:gd name="connsiteX4" fmla="*/ 0 w 596786"/>
              <a:gd name="connsiteY4" fmla="*/ 595556 h 595556"/>
              <a:gd name="connsiteX5" fmla="*/ 0 w 596786"/>
              <a:gd name="connsiteY5" fmla="*/ 0 h 595556"/>
              <a:gd name="connsiteX6" fmla="*/ 136413 w 596786"/>
              <a:gd name="connsiteY6" fmla="*/ 0 h 595556"/>
              <a:gd name="connsiteX7" fmla="*/ 136413 w 596786"/>
              <a:gd name="connsiteY7" fmla="*/ 457879 h 59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786" h="595556">
                <a:moveTo>
                  <a:pt x="596786" y="457879"/>
                </a:moveTo>
                <a:lnTo>
                  <a:pt x="596786" y="594291"/>
                </a:lnTo>
                <a:lnTo>
                  <a:pt x="136413" y="594291"/>
                </a:lnTo>
                <a:lnTo>
                  <a:pt x="136413" y="595556"/>
                </a:lnTo>
                <a:lnTo>
                  <a:pt x="0" y="595556"/>
                </a:lnTo>
                <a:lnTo>
                  <a:pt x="0" y="0"/>
                </a:lnTo>
                <a:lnTo>
                  <a:pt x="136413" y="0"/>
                </a:lnTo>
                <a:lnTo>
                  <a:pt x="136413" y="457879"/>
                </a:lnTo>
                <a:close/>
              </a:path>
            </a:pathLst>
          </a:custGeom>
          <a:solidFill>
            <a:schemeClr val="accent1">
              <a:alpha val="99000"/>
            </a:schemeClr>
          </a:solidFill>
          <a:ln w="33259" cap="flat">
            <a:noFill/>
            <a:prstDash val="solid"/>
            <a:miter/>
          </a:ln>
        </p:spPr>
        <p:txBody>
          <a:bodyPr wrap="square" rtlCol="0" anchor="ctr">
            <a:noAutofit/>
          </a:bodyPr>
          <a:p>
            <a:endParaRPr lang="zh-CN" altLang="en-US" sz="1800"/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1524012" y="1219157"/>
            <a:ext cx="12534950" cy="2682240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4200" b="1" spc="260" dirty="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lt"/>
              </a:rPr>
              <a:t>4.1 Halo 部署要求</a:t>
            </a:r>
            <a:endParaRPr lang="en-US" sz="4200" b="1" spc="260" dirty="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sp>
        <p:nvSpPr>
          <p:cNvPr id="13" name="Title 6"/>
          <p:cNvSpPr txBox="1"/>
          <p:nvPr>
            <p:custDataLst>
              <p:tags r:id="rId7"/>
            </p:custDataLst>
          </p:nvPr>
        </p:nvSpPr>
        <p:spPr>
          <a:xfrm>
            <a:off x="1607820" y="3546475"/>
            <a:ext cx="12534900" cy="816038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127000" tIns="50800" rIns="127000" bIns="508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</a:pPr>
            <a:r>
              <a:rPr lang="zh-CN" altLang="en-US" sz="4000" b="1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环境要求</a:t>
            </a:r>
            <a:r>
              <a:rPr lang="zh-CN" altLang="en-US" sz="40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：</a:t>
            </a:r>
            <a:endParaRPr lang="zh-CN" altLang="en-US" sz="40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812800" lvl="0" indent="407035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  <a:extLst>
                <a:ext uri="{35155182-B16C-46BC-9424-99874614C6A1}">
                  <wpsdc:marlchars xmlns:wpsdc="http://www.wps.cn/officeDocument/2017/drawingmlCustomData" val="200" checksum="34799616"/>
                </a:ext>
              </a:extLst>
            </a:pPr>
            <a:r>
              <a:rPr lang="zh-CN" altLang="en-US" sz="3600" strike="noStrike" spc="160" baseline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操作系统: CentOS 7.x / Redhat 7.x</a:t>
            </a:r>
            <a:endParaRPr lang="zh-CN" altLang="en-US" sz="3600" strike="noStrike" spc="160" baseline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812800" lvl="0" indent="407035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  <a:extLst>
                <a:ext uri="{35155182-B16C-46BC-9424-99874614C6A1}">
                  <wpsdc:marlchars xmlns:wpsdc="http://www.wps.cn/officeDocument/2017/drawingmlCustomData" val="200" checksum="34799616"/>
                </a:ext>
              </a:extLst>
            </a:pPr>
            <a:r>
              <a:rPr lang="zh-CN" altLang="en-US" sz="3600" strike="noStrike" spc="160" baseline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CPU/内存: 最低要求 4C8G</a:t>
            </a:r>
            <a:endParaRPr lang="zh-CN" altLang="en-US" sz="3600" strike="noStrike" spc="160" baseline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812800" lvl="0" indent="407035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  <a:extLst>
                <a:ext uri="{35155182-B16C-46BC-9424-99874614C6A1}">
                  <wpsdc:marlchars xmlns:wpsdc="http://www.wps.cn/officeDocument/2017/drawingmlCustomData" val="200" checksum="34799616"/>
                </a:ext>
              </a:extLst>
            </a:pPr>
            <a:r>
              <a:rPr lang="zh-CN" altLang="en-US" sz="3600" strike="noStrike" spc="160" baseline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磁盘空间: 50G</a:t>
            </a:r>
            <a:endParaRPr lang="zh-CN" altLang="en-US" sz="3600" strike="noStrike" spc="160" baseline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812800" lvl="0" indent="407035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  <a:extLst>
                <a:ext uri="{35155182-B16C-46BC-9424-99874614C6A1}">
                  <wpsdc:marlchars xmlns:wpsdc="http://www.wps.cn/officeDocument/2017/drawingmlCustomData" val="200" checksum="34799616"/>
                </a:ext>
              </a:extLst>
            </a:pPr>
            <a:r>
              <a:rPr lang="zh-CN" altLang="en-US" sz="3600" strike="noStrike" spc="160" baseline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软件环境：docker</a:t>
            </a:r>
            <a:endParaRPr lang="zh-CN" altLang="en-US" sz="3600" strike="noStrike" spc="160" baseline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11" name="矩形 4"/>
          <p:cNvSpPr/>
          <p:nvPr>
            <p:custDataLst>
              <p:tags r:id="rId8"/>
            </p:custDataLst>
          </p:nvPr>
        </p:nvSpPr>
        <p:spPr>
          <a:xfrm>
            <a:off x="0" y="1219200"/>
            <a:ext cx="914400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6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1524012" y="1219157"/>
            <a:ext cx="12534950" cy="2682240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4.2 </a:t>
            </a: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docker </a:t>
            </a:r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安装</a:t>
            </a:r>
            <a:endParaRPr lang="zh-CN" altLang="en-US" sz="4400" spc="260" dirty="0">
              <a:solidFill>
                <a:schemeClr val="accent2">
                  <a:lumMod val="7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13" name="Title 6"/>
          <p:cNvSpPr txBox="1"/>
          <p:nvPr>
            <p:custDataLst>
              <p:tags r:id="rId2"/>
            </p:custDataLst>
          </p:nvPr>
        </p:nvSpPr>
        <p:spPr>
          <a:xfrm>
            <a:off x="1607820" y="2625090"/>
            <a:ext cx="21917025" cy="908177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127000" tIns="50800" rIns="127000" bIns="50800" anchor="t" anchorCtr="0">
            <a:normAutofit lnSpcReduction="2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</a:pPr>
            <a:r>
              <a:rPr altLang="zh-CN" sz="4000" b="1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docker </a:t>
            </a:r>
            <a:r>
              <a:rPr lang="zh-CN" altLang="en-US" sz="4000" b="1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安装</a:t>
            </a:r>
            <a:r>
              <a:rPr lang="zh-CN" altLang="en-US" sz="40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：</a:t>
            </a:r>
            <a:endParaRPr lang="zh-CN" altLang="en-US" sz="40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812800" lvl="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extLst>
                <a:ext uri="{35155182-B16C-46BC-9424-99874614C6A1}">
                  <wpsdc:marlchars xmlns:wpsdc="http://www.wps.cn/officeDocument/2017/drawingmlCustomData" val="200" checksum="34799616"/>
                </a:ext>
              </a:extLst>
            </a:pPr>
            <a:r>
              <a:rPr altLang="zh-CN" sz="2800" strike="noStrike" spc="160" baseline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1</a:t>
            </a:r>
            <a:r>
              <a:rPr lang="zh-CN" altLang="en-US" sz="2800" strike="noStrike" spc="160" baseline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、yum 包更新到最新</a:t>
            </a:r>
            <a:endParaRPr lang="zh-CN" altLang="en-US" sz="2800" strike="noStrike" spc="160" baseline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1625600" lvl="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extLst>
                <a:ext uri="{35155182-B16C-46BC-9424-99874614C6A1}">
                  <wpsdc:marlchars xmlns:wpsdc="http://www.wps.cn/officeDocument/2017/drawingmlCustomData" val="400" checksum="69599232"/>
                </a:ext>
              </a:extLst>
            </a:pPr>
            <a:r>
              <a:rPr lang="zh-CN" altLang="en-US" sz="2800" strike="noStrike" spc="160" baseline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sudo yum update</a:t>
            </a:r>
            <a:endParaRPr lang="zh-CN" altLang="en-US" sz="2800" strike="noStrike" spc="160" baseline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812800" lvl="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extLst>
                <a:ext uri="{35155182-B16C-46BC-9424-99874614C6A1}">
                  <wpsdc:marlchars xmlns:wpsdc="http://www.wps.cn/officeDocument/2017/drawingmlCustomData" val="200" checksum="34799616"/>
                </a:ext>
              </a:extLst>
            </a:pPr>
            <a:r>
              <a:rPr altLang="zh-CN" sz="2800" strike="noStrike" spc="160" baseline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</a:t>
            </a:r>
            <a:r>
              <a:rPr lang="zh-CN" altLang="en-US" sz="2800" strike="noStrike" spc="160" baseline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、安装依赖</a:t>
            </a:r>
            <a:endParaRPr lang="zh-CN" altLang="en-US" sz="2800" strike="noStrike" spc="160" baseline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1625600" lvl="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extLst>
                <a:ext uri="{35155182-B16C-46BC-9424-99874614C6A1}">
                  <wpsdc:marlchars xmlns:wpsdc="http://www.wps.cn/officeDocument/2017/drawingmlCustomData" val="400" checksum="69599232"/>
                </a:ext>
              </a:extLst>
            </a:pPr>
            <a:r>
              <a:rPr altLang="zh-CN" sz="2800" strike="noStrike" spc="160" baseline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sudo yum install -y yum-utils device-mapper-persistent-data lvm2</a:t>
            </a:r>
            <a:endParaRPr altLang="zh-CN" sz="2800" strike="noStrike" spc="160" baseline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812800" lvl="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extLst>
                <a:ext uri="{35155182-B16C-46BC-9424-99874614C6A1}">
                  <wpsdc:marlchars xmlns:wpsdc="http://www.wps.cn/officeDocument/2017/drawingmlCustomData" val="200" checksum="34799616"/>
                </a:ext>
              </a:extLst>
            </a:pPr>
            <a:r>
              <a:rPr altLang="zh-CN" sz="2800" strike="noStrike" spc="160" baseline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3</a:t>
            </a:r>
            <a:r>
              <a:rPr lang="zh-CN" altLang="en-US" sz="2800" strike="noStrike" spc="160" baseline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、设置</a:t>
            </a:r>
            <a:r>
              <a:rPr altLang="zh-CN" sz="2800" strike="noStrike" spc="160" baseline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</a:t>
            </a:r>
            <a:r>
              <a:rPr lang="zh-CN" altLang="en-US" sz="2800" strike="noStrike" spc="160" baseline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yum</a:t>
            </a:r>
            <a:r>
              <a:rPr altLang="zh-CN" sz="2800" strike="noStrike" spc="160" baseline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</a:t>
            </a:r>
            <a:r>
              <a:rPr lang="zh-CN" altLang="en-US" sz="2800" strike="noStrike" spc="160" baseline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源为阿里云</a:t>
            </a:r>
            <a:endParaRPr lang="zh-CN" altLang="en-US" sz="2800" strike="noStrike" spc="160" baseline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1625600" lvl="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extLst>
                <a:ext uri="{35155182-B16C-46BC-9424-99874614C6A1}">
                  <wpsdc:marlchars xmlns:wpsdc="http://www.wps.cn/officeDocument/2017/drawingmlCustomData" val="400" checksum="69599232"/>
                </a:ext>
              </a:extLst>
            </a:pPr>
            <a:r>
              <a:rPr lang="zh-CN" altLang="en-US" sz="2800" strike="noStrike" spc="160" baseline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sudo yum-config-manager --add-repo http://mirrors.aliyun.com/docker-ce/linux/centos/docker-ce.repo</a:t>
            </a:r>
            <a:endParaRPr lang="zh-CN" altLang="en-US" sz="2800" strike="noStrike" spc="160" baseline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812800" lvl="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extLst>
                <a:ext uri="{35155182-B16C-46BC-9424-99874614C6A1}">
                  <wpsdc:marlchars xmlns:wpsdc="http://www.wps.cn/officeDocument/2017/drawingmlCustomData" val="200" checksum="34799616"/>
                </a:ext>
              </a:extLst>
            </a:pPr>
            <a:r>
              <a:rPr altLang="zh-CN" sz="2800" strike="noStrike" spc="160" baseline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4</a:t>
            </a:r>
            <a:r>
              <a:rPr lang="zh-CN" altLang="en-US" sz="2800" strike="noStrike" spc="160" baseline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、安装</a:t>
            </a:r>
            <a:r>
              <a:rPr altLang="zh-CN" sz="2800" strike="noStrike" spc="160" baseline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docker</a:t>
            </a:r>
            <a:endParaRPr altLang="zh-CN" sz="2800" strike="noStrike" spc="160" baseline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1625600" lvl="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extLst>
                <a:ext uri="{35155182-B16C-46BC-9424-99874614C6A1}">
                  <wpsdc:marlchars xmlns:wpsdc="http://www.wps.cn/officeDocument/2017/drawingmlCustomData" val="400" checksum="69599232"/>
                </a:ext>
              </a:extLst>
            </a:pPr>
            <a:r>
              <a:rPr altLang="zh-CN" sz="2800" strike="noStrike" spc="160" baseline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sudo yum install docker-ce</a:t>
            </a:r>
            <a:endParaRPr altLang="zh-CN" sz="2800" strike="noStrike" spc="160" baseline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812800" lvl="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extLst>
                <a:ext uri="{35155182-B16C-46BC-9424-99874614C6A1}">
                  <wpsdc:marlchars xmlns:wpsdc="http://www.wps.cn/officeDocument/2017/drawingmlCustomData" val="200" checksum="34799616"/>
                </a:ext>
              </a:extLst>
            </a:pPr>
            <a:r>
              <a:rPr altLang="zh-CN" sz="2800" strike="noStrike" spc="160" baseline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5</a:t>
            </a:r>
            <a:r>
              <a:rPr lang="zh-CN" altLang="en-US" sz="2800" strike="noStrike" spc="160" baseline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、安装后查看</a:t>
            </a:r>
            <a:r>
              <a:rPr altLang="zh-CN" sz="2800" strike="noStrike" spc="160" baseline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docker </a:t>
            </a:r>
            <a:r>
              <a:rPr lang="zh-CN" altLang="en-US" sz="2800" strike="noStrike" spc="160" baseline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版本</a:t>
            </a:r>
            <a:endParaRPr lang="zh-CN" altLang="en-US" sz="2800" strike="noStrike" spc="160" baseline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1625600" lvl="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extLst>
                <a:ext uri="{35155182-B16C-46BC-9424-99874614C6A1}">
                  <wpsdc:marlchars xmlns:wpsdc="http://www.wps.cn/officeDocument/2017/drawingmlCustomData" val="400" checksum="69599232"/>
                </a:ext>
              </a:extLst>
            </a:pPr>
            <a:r>
              <a:rPr lang="zh-CN" altLang="en-US" sz="2800" strike="noStrike" spc="160" baseline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docker -v</a:t>
            </a:r>
            <a:endParaRPr lang="zh-CN" altLang="en-US" sz="2800" strike="noStrike" spc="160" baseline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11" name="矩形 4"/>
          <p:cNvSpPr/>
          <p:nvPr>
            <p:custDataLst>
              <p:tags r:id="rId3"/>
            </p:custDataLst>
          </p:nvPr>
        </p:nvSpPr>
        <p:spPr>
          <a:xfrm>
            <a:off x="0" y="1219200"/>
            <a:ext cx="914400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6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1524012" y="1219157"/>
            <a:ext cx="12534950" cy="2682240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4.3 </a:t>
            </a: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docker-compose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部署</a:t>
            </a:r>
            <a:endParaRPr lang="zh-CN" altLang="en-US" sz="4400" spc="260" dirty="0">
              <a:solidFill>
                <a:schemeClr val="accent2">
                  <a:lumMod val="7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13" name="Title 6"/>
          <p:cNvSpPr txBox="1"/>
          <p:nvPr>
            <p:custDataLst>
              <p:tags r:id="rId2"/>
            </p:custDataLst>
          </p:nvPr>
        </p:nvSpPr>
        <p:spPr>
          <a:xfrm>
            <a:off x="1607820" y="2625090"/>
            <a:ext cx="21917025" cy="908177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127000" tIns="50800" rIns="127000" bIns="50800" anchor="t" anchorCtr="0">
            <a:normAutofit lnSpcReduction="2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</a:pPr>
            <a:r>
              <a:rPr altLang="zh-CN" sz="4000" b="1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docker-compose </a:t>
            </a:r>
            <a:r>
              <a:rPr lang="zh-CN" altLang="en-US" sz="4000" b="1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安装</a:t>
            </a:r>
            <a:r>
              <a:rPr lang="zh-CN" altLang="en-US" sz="40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：</a:t>
            </a:r>
            <a:endParaRPr lang="zh-CN" altLang="en-US" sz="40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812800" lvl="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extLst>
                <a:ext uri="{35155182-B16C-46BC-9424-99874614C6A1}">
                  <wpsdc:marlchars xmlns:wpsdc="http://www.wps.cn/officeDocument/2017/drawingmlCustomData" val="200" checksum="34799616"/>
                </a:ext>
              </a:extLst>
            </a:pPr>
            <a:r>
              <a:rPr altLang="zh-CN" sz="2800" strike="noStrike" spc="160" baseline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1</a:t>
            </a:r>
            <a:r>
              <a:rPr lang="zh-CN" altLang="en-US" sz="2800" strike="noStrike" spc="160" baseline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、下载最新版的</a:t>
            </a:r>
            <a:r>
              <a:rPr altLang="zh-CN" sz="2800" strike="noStrike" spc="160" baseline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docker-compose </a:t>
            </a:r>
            <a:r>
              <a:rPr lang="zh-CN" altLang="en-US" sz="2800" strike="noStrike" spc="160" baseline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文件</a:t>
            </a:r>
            <a:endParaRPr lang="zh-CN" altLang="en-US" sz="2800" strike="noStrike" spc="160" baseline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1625600" lvl="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extLst>
                <a:ext uri="{35155182-B16C-46BC-9424-99874614C6A1}">
                  <wpsdc:marlchars xmlns:wpsdc="http://www.wps.cn/officeDocument/2017/drawingmlCustomData" val="400" checksum="69599232"/>
                </a:ext>
              </a:extLst>
            </a:pPr>
            <a:r>
              <a:rPr lang="zh-CN" altLang="en-US" sz="2800" strike="noStrike" spc="160" baseline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sudo curl -L https://github.com/docker/compose/releases/download/v2.21.0/docker-compose-`uname -s`-`uname -m` -o /usr/local/bin/docker-compose</a:t>
            </a:r>
            <a:endParaRPr lang="zh-CN" altLang="en-US" sz="2800" strike="noStrike" spc="160" baseline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812800" lvl="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extLst>
                <a:ext uri="{35155182-B16C-46BC-9424-99874614C6A1}">
                  <wpsdc:marlchars xmlns:wpsdc="http://www.wps.cn/officeDocument/2017/drawingmlCustomData" val="200" checksum="34799616"/>
                </a:ext>
              </a:extLst>
            </a:pPr>
            <a:r>
              <a:rPr altLang="zh-CN" sz="2800" strike="noStrike" spc="160" baseline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</a:t>
            </a:r>
            <a:r>
              <a:rPr lang="zh-CN" altLang="en-US" sz="2800" strike="noStrike" spc="160" baseline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、添加可执行文件</a:t>
            </a:r>
            <a:endParaRPr lang="zh-CN" altLang="en-US" sz="2800" strike="noStrike" spc="160" baseline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1625600" lvl="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extLst>
                <a:ext uri="{35155182-B16C-46BC-9424-99874614C6A1}">
                  <wpsdc:marlchars xmlns:wpsdc="http://www.wps.cn/officeDocument/2017/drawingmlCustomData" val="400" checksum="69599232"/>
                </a:ext>
              </a:extLst>
            </a:pPr>
            <a:r>
              <a:rPr altLang="zh-CN" sz="2800" strike="noStrike" spc="160" baseline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sudo chmod +x /usr/local/bin/docker-compose</a:t>
            </a:r>
            <a:endParaRPr altLang="zh-CN" sz="2800" strike="noStrike" spc="160" baseline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812800" lvl="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extLst>
                <a:ext uri="{35155182-B16C-46BC-9424-99874614C6A1}">
                  <wpsdc:marlchars xmlns:wpsdc="http://www.wps.cn/officeDocument/2017/drawingmlCustomData" val="200" checksum="34799616"/>
                </a:ext>
              </a:extLst>
            </a:pPr>
            <a:r>
              <a:rPr altLang="zh-CN" sz="2800" strike="noStrike" spc="160" baseline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3</a:t>
            </a:r>
            <a:r>
              <a:rPr lang="zh-CN" altLang="en-US" sz="2800" strike="noStrike" spc="160" baseline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、查看</a:t>
            </a:r>
            <a:r>
              <a:rPr altLang="zh-CN" sz="2800" strike="noStrike" spc="160" baseline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</a:t>
            </a:r>
            <a:r>
              <a:rPr lang="zh-CN" altLang="en-US" sz="28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docker-compose</a:t>
            </a:r>
            <a:r>
              <a:rPr altLang="zh-CN" sz="28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</a:t>
            </a:r>
            <a:r>
              <a:rPr lang="zh-CN" altLang="en-US" sz="28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版本</a:t>
            </a:r>
            <a:endParaRPr lang="zh-CN" altLang="en-US" sz="2800" strike="noStrike" spc="160" baseline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1625600" lvl="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extLst>
                <a:ext uri="{35155182-B16C-46BC-9424-99874614C6A1}">
                  <wpsdc:marlchars xmlns:wpsdc="http://www.wps.cn/officeDocument/2017/drawingmlCustomData" val="400" checksum="69599232"/>
                </a:ext>
              </a:extLst>
            </a:pPr>
            <a:r>
              <a:rPr lang="zh-CN" altLang="en-US" sz="2800" strike="noStrike" spc="160" baseline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docker-compose --version</a:t>
            </a:r>
            <a:endParaRPr lang="zh-CN" altLang="en-US" sz="2800" strike="noStrike" spc="160" baseline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11" name="矩形 4"/>
          <p:cNvSpPr/>
          <p:nvPr>
            <p:custDataLst>
              <p:tags r:id="rId3"/>
            </p:custDataLst>
          </p:nvPr>
        </p:nvSpPr>
        <p:spPr>
          <a:xfrm>
            <a:off x="0" y="1219200"/>
            <a:ext cx="914400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6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1524012" y="1219157"/>
            <a:ext cx="12534950" cy="2682240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4.4 </a:t>
            </a: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Halo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部署</a:t>
            </a:r>
            <a:endParaRPr lang="zh-CN" altLang="en-US" sz="4400" spc="260" dirty="0">
              <a:solidFill>
                <a:schemeClr val="accent2">
                  <a:lumMod val="7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13" name="Title 6"/>
          <p:cNvSpPr txBox="1"/>
          <p:nvPr>
            <p:custDataLst>
              <p:tags r:id="rId2"/>
            </p:custDataLst>
          </p:nvPr>
        </p:nvSpPr>
        <p:spPr>
          <a:xfrm>
            <a:off x="1680210" y="2610485"/>
            <a:ext cx="21917025" cy="908177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127000" tIns="50800" rIns="127000" bIns="50800" anchor="t" anchorCtr="0">
            <a:normAutofit lnSpcReduction="2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</a:pPr>
            <a:r>
              <a:rPr altLang="zh-CN" sz="4000" b="1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docker </a:t>
            </a:r>
            <a:r>
              <a:rPr lang="zh-CN" altLang="en-US" sz="4000" b="1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方式部署</a:t>
            </a:r>
            <a:r>
              <a:rPr lang="zh-CN" altLang="en-US" sz="40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：</a:t>
            </a:r>
            <a:endParaRPr lang="zh-CN" altLang="en-US" sz="40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812800" lvl="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extLst>
                <a:ext uri="{35155182-B16C-46BC-9424-99874614C6A1}">
                  <wpsdc:marlchars xmlns:wpsdc="http://www.wps.cn/officeDocument/2017/drawingmlCustomData" val="200" checksum="34799616"/>
                </a:ext>
              </a:extLst>
            </a:pPr>
            <a:r>
              <a:rPr altLang="zh-CN" sz="2800" strike="noStrike" spc="160" baseline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1</a:t>
            </a:r>
            <a:r>
              <a:rPr lang="zh-CN" altLang="en-US" sz="2800" strike="noStrike" spc="160" baseline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、拉取新版本镜像</a:t>
            </a:r>
            <a:endParaRPr lang="zh-CN" altLang="en-US" sz="2800" strike="noStrike" spc="160" baseline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1625600" lvl="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extLst>
                <a:ext uri="{35155182-B16C-46BC-9424-99874614C6A1}">
                  <wpsdc:marlchars xmlns:wpsdc="http://www.wps.cn/officeDocument/2017/drawingmlCustomData" val="400" checksum="69599232"/>
                </a:ext>
              </a:extLst>
            </a:pPr>
            <a:r>
              <a:rPr lang="zh-CN" altLang="en-US" sz="2800" strike="noStrike" spc="160" baseline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docker pull halohub/halo:2.10</a:t>
            </a:r>
            <a:endParaRPr lang="zh-CN" altLang="en-US" sz="2800" strike="noStrike" spc="160" baseline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812800" lvl="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extLst>
                <a:ext uri="{35155182-B16C-46BC-9424-99874614C6A1}">
                  <wpsdc:marlchars xmlns:wpsdc="http://www.wps.cn/officeDocument/2017/drawingmlCustomData" val="200" checksum="34799616"/>
                </a:ext>
              </a:extLst>
            </a:pPr>
            <a:r>
              <a:rPr altLang="zh-CN" sz="2800" strike="noStrike" spc="160" baseline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</a:t>
            </a:r>
            <a:r>
              <a:rPr lang="zh-CN" altLang="en-US" sz="2800" strike="noStrike" spc="160" baseline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、创建</a:t>
            </a:r>
            <a:r>
              <a:rPr altLang="zh-CN" sz="2800" strike="noStrike" spc="160" baseline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Halo </a:t>
            </a:r>
            <a:r>
              <a:rPr lang="zh-CN" altLang="en-US" sz="2800" strike="noStrike" spc="160" baseline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容器</a:t>
            </a:r>
            <a:endParaRPr lang="zh-CN" altLang="en-US" sz="2800" strike="noStrike" spc="160" baseline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1625600" lvl="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extLst>
                <a:ext uri="{35155182-B16C-46BC-9424-99874614C6A1}">
                  <wpsdc:marlchars xmlns:wpsdc="http://www.wps.cn/officeDocument/2017/drawingmlCustomData" val="400" checksum="69599232"/>
                </a:ext>
              </a:extLst>
            </a:pPr>
            <a:r>
              <a:rPr altLang="zh-CN" sz="2800" strike="noStrike" spc="160" baseline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docker run -it -d --name halo -p 8090:8090 -v ~/.halo2:/root/.halo2 halohub/halo:2.10</a:t>
            </a:r>
            <a:endParaRPr altLang="zh-CN" sz="2800" strike="noStrike" spc="160" baseline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812800" lvl="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extLst>
                <a:ext uri="{35155182-B16C-46BC-9424-99874614C6A1}">
                  <wpsdc:marlchars xmlns:wpsdc="http://www.wps.cn/officeDocument/2017/drawingmlCustomData" val="200" checksum="34799616"/>
                </a:ext>
              </a:extLst>
            </a:pPr>
            <a:r>
              <a:rPr lang="zh-CN" altLang="en-US" sz="28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官网安装文当：https://docs.halo.run/getting-started/install/docker</a:t>
            </a:r>
            <a:endParaRPr lang="zh-CN" altLang="en-US" sz="28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11" name="矩形 4"/>
          <p:cNvSpPr/>
          <p:nvPr>
            <p:custDataLst>
              <p:tags r:id="rId3"/>
            </p:custDataLst>
          </p:nvPr>
        </p:nvSpPr>
        <p:spPr>
          <a:xfrm>
            <a:off x="0" y="1219200"/>
            <a:ext cx="914400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6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055745" y="7362190"/>
            <a:ext cx="16391255" cy="524256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1524012" y="1219157"/>
            <a:ext cx="12534950" cy="2682240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4.4 </a:t>
            </a: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Halo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部署</a:t>
            </a:r>
            <a:endParaRPr lang="zh-CN" altLang="en-US" sz="4400" spc="260" dirty="0">
              <a:solidFill>
                <a:schemeClr val="accent2">
                  <a:lumMod val="7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13" name="Title 6"/>
          <p:cNvSpPr txBox="1"/>
          <p:nvPr>
            <p:custDataLst>
              <p:tags r:id="rId2"/>
            </p:custDataLst>
          </p:nvPr>
        </p:nvSpPr>
        <p:spPr>
          <a:xfrm>
            <a:off x="1607820" y="2625090"/>
            <a:ext cx="21917025" cy="908177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127000" tIns="50800" rIns="127000" bIns="50800" anchor="t" anchorCtr="0">
            <a:normAutofit lnSpcReduction="2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</a:pPr>
            <a:r>
              <a:rPr altLang="zh-CN" sz="4000" b="1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docker-compose </a:t>
            </a:r>
            <a:r>
              <a:rPr lang="zh-CN" altLang="en-US" sz="4000" b="1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方式部署</a:t>
            </a:r>
            <a:r>
              <a:rPr lang="zh-CN" altLang="en-US" sz="40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：</a:t>
            </a:r>
            <a:endParaRPr lang="zh-CN" altLang="en-US" sz="40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812800" lvl="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extLst>
                <a:ext uri="{35155182-B16C-46BC-9424-99874614C6A1}">
                  <wpsdc:marlchars xmlns:wpsdc="http://www.wps.cn/officeDocument/2017/drawingmlCustomData" val="200" checksum="34799616"/>
                </a:ext>
              </a:extLst>
            </a:pPr>
            <a:r>
              <a:rPr altLang="zh-CN" sz="2800" strike="noStrike" spc="160" baseline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1</a:t>
            </a:r>
            <a:r>
              <a:rPr lang="zh-CN" altLang="en-US" sz="2800" strike="noStrike" spc="160" baseline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、下载</a:t>
            </a:r>
            <a:r>
              <a:rPr altLang="zh-CN" sz="2800" strike="noStrike" spc="160" baseline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docker-compose.yml</a:t>
            </a:r>
            <a:endParaRPr lang="zh-CN" altLang="en-US" sz="2800" strike="noStrike" spc="160" baseline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812800" lvl="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extLst>
                <a:ext uri="{35155182-B16C-46BC-9424-99874614C6A1}">
                  <wpsdc:marlchars xmlns:wpsdc="http://www.wps.cn/officeDocument/2017/drawingmlCustomData" val="200" checksum="34799616"/>
                </a:ext>
              </a:extLst>
            </a:pPr>
            <a:r>
              <a:rPr altLang="zh-CN" sz="2800" strike="noStrike" spc="160" baseline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</a:t>
            </a:r>
            <a:r>
              <a:rPr lang="zh-CN" altLang="en-US" sz="2800" strike="noStrike" spc="160" baseline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、将</a:t>
            </a:r>
            <a:r>
              <a:rPr altLang="zh-CN" sz="2800" strike="noStrike" spc="160" baseline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docker-compose </a:t>
            </a:r>
            <a:r>
              <a:rPr lang="zh-CN" altLang="en-US" sz="2800" strike="noStrike" spc="160" baseline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文件上传到服务器</a:t>
            </a:r>
            <a:endParaRPr lang="zh-CN" altLang="en-US" sz="2800" strike="noStrike" spc="160" baseline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812800" lvl="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extLst>
                <a:ext uri="{35155182-B16C-46BC-9424-99874614C6A1}">
                  <wpsdc:marlchars xmlns:wpsdc="http://www.wps.cn/officeDocument/2017/drawingmlCustomData" val="200" checksum="34799616"/>
                </a:ext>
              </a:extLst>
            </a:pPr>
            <a:r>
              <a:rPr altLang="zh-CN" sz="2800" strike="noStrike" spc="160" baseline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3</a:t>
            </a:r>
            <a:r>
              <a:rPr lang="zh-CN" altLang="en-US" sz="2800" strike="noStrike" spc="160" baseline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、创建</a:t>
            </a:r>
            <a:r>
              <a:rPr altLang="zh-CN" sz="2800" strike="noStrike" spc="160" baseline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Halo </a:t>
            </a:r>
            <a:r>
              <a:rPr lang="zh-CN" altLang="en-US" sz="2800" strike="noStrike" spc="160" baseline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容器</a:t>
            </a:r>
            <a:endParaRPr lang="zh-CN" altLang="en-US" sz="2800" strike="noStrike" spc="160" baseline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1625600" lvl="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extLst>
                <a:ext uri="{35155182-B16C-46BC-9424-99874614C6A1}">
                  <wpsdc:marlchars xmlns:wpsdc="http://www.wps.cn/officeDocument/2017/drawingmlCustomData" val="400" checksum="69599232"/>
                </a:ext>
              </a:extLst>
            </a:pPr>
            <a:r>
              <a:rPr lang="zh-CN" altLang="en-US" sz="2800" strike="noStrike" spc="160" baseline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docker-compose up -d</a:t>
            </a:r>
            <a:endParaRPr lang="zh-CN" altLang="en-US" sz="2800" strike="noStrike" spc="160" baseline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812800" lvl="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extLst>
                <a:ext uri="{35155182-B16C-46BC-9424-99874614C6A1}">
                  <wpsdc:marlchars xmlns:wpsdc="http://www.wps.cn/officeDocument/2017/drawingmlCustomData" val="200" checksum="34799616"/>
                </a:ext>
              </a:extLst>
            </a:pPr>
            <a:r>
              <a:rPr lang="zh-CN" altLang="en-US" sz="2800" strike="noStrike" spc="160" baseline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官网安装文当：https://docs.halo.run/getting-started/install/docker-compose</a:t>
            </a:r>
            <a:endParaRPr lang="zh-CN" altLang="en-US" sz="2800" strike="noStrike" spc="160" baseline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812800" lvl="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extLst>
                <a:ext uri="{35155182-B16C-46BC-9424-99874614C6A1}">
                  <wpsdc:marlchars xmlns:wpsdc="http://www.wps.cn/officeDocument/2017/drawingmlCustomData" val="200" checksum="34799616"/>
                </a:ext>
              </a:extLst>
            </a:pPr>
            <a:endParaRPr lang="zh-CN" altLang="en-US" sz="2800" strike="noStrike" spc="160" baseline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11" name="矩形 4"/>
          <p:cNvSpPr/>
          <p:nvPr>
            <p:custDataLst>
              <p:tags r:id="rId3"/>
            </p:custDataLst>
          </p:nvPr>
        </p:nvSpPr>
        <p:spPr>
          <a:xfrm>
            <a:off x="0" y="1219200"/>
            <a:ext cx="914400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6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18147030" y="6786245"/>
          <a:ext cx="4050030" cy="4050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" imgW="1524000" imgH="1524000" progId="Package">
                  <p:embed/>
                </p:oleObj>
              </mc:Choice>
              <mc:Fallback>
                <p:oleObj name="" showAsIcon="1" r:id="rId5" imgW="1524000" imgH="152400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147030" y="6786245"/>
                        <a:ext cx="4050030" cy="4050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280025" y="7146290"/>
            <a:ext cx="10534650" cy="565213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1819910" y="1355090"/>
            <a:ext cx="16343630" cy="935990"/>
          </a:xfrm>
          <a:ln>
            <a:noFill/>
          </a:ln>
        </p:spPr>
        <p:txBody>
          <a:bodyPr>
            <a:normAutofit fontScale="80000"/>
          </a:bodyPr>
          <a:lstStyle/>
          <a:p>
            <a:pPr marL="0" indent="0">
              <a:buNone/>
            </a:pPr>
            <a:r>
              <a:rPr lang="zh-CN" altLang="en-US" sz="6400" b="1">
                <a:solidFill>
                  <a:schemeClr val="accent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小结</a:t>
            </a:r>
            <a:endParaRPr lang="zh-CN" altLang="en-US" sz="6400" b="1">
              <a:solidFill>
                <a:schemeClr val="accent1">
                  <a:lumMod val="5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6" name="内容占位符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047240" y="2537460"/>
            <a:ext cx="20946110" cy="9792970"/>
          </a:xfrm>
          <a:prstGeom prst="rect">
            <a:avLst/>
          </a:prstGeom>
          <a:noFill/>
          <a:ln>
            <a:noFill/>
          </a:ln>
        </p:spPr>
        <p:txBody>
          <a:bodyPr vert="horz" wrap="square" lIns="182880" tIns="91440" rIns="182880" bIns="91440" numCol="1" anchor="t" anchorCtr="0" compatLnSpc="1"/>
          <a:lstStyle>
            <a:lvl1pPr marL="480695" indent="-480695" algn="l" defTabSz="912495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2400" b="1" kern="1200">
                <a:solidFill>
                  <a:schemeClr val="tx1"/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cs"/>
                <a:sym typeface="Calibri" panose="020F0502020204030204" charset="0"/>
              </a:defRPr>
            </a:lvl1pPr>
            <a:lvl2pPr marL="836295" lvl="1" indent="-355600" algn="l" defTabSz="912495" rtl="0" eaLnBrk="1" fontAlgn="base" hangingPunct="1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000" b="0" kern="1200">
                <a:solidFill>
                  <a:schemeClr val="tx1"/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cs"/>
                <a:sym typeface="Calibri" panose="020F0502020204030204" charset="0"/>
              </a:defRPr>
            </a:lvl2pPr>
            <a:lvl3pPr marL="1143000" lvl="2" indent="-228600" algn="l" defTabSz="912495" rtl="0" eaLnBrk="1" fontAlgn="base" hangingPunct="1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ü"/>
              <a:defRPr sz="1800" b="0" kern="1200">
                <a:solidFill>
                  <a:schemeClr val="tx1"/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cs"/>
                <a:sym typeface="Calibri" panose="020F0502020204030204" charset="0"/>
              </a:defRPr>
            </a:lvl3pPr>
            <a:lvl4pPr marL="1598930" lvl="3" indent="-227330" algn="l" defTabSz="912495" rtl="0" eaLnBrk="1" fontAlgn="base" hangingPunct="1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cs"/>
                <a:sym typeface="Calibri" panose="020F0502020204030204" charset="0"/>
              </a:defRPr>
            </a:lvl4pPr>
            <a:lvl5pPr marL="2056130" lvl="4" indent="-227330" algn="l" defTabSz="912495" rtl="0" eaLnBrk="1" fontAlgn="base" hangingPunct="1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cs"/>
                <a:sym typeface="Calibri" panose="020F0502020204030204" charset="0"/>
              </a:defRPr>
            </a:lvl5pPr>
            <a:lvl6pPr marL="3352800" lvl="5" indent="-304800" algn="l" defTabSz="913765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3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6pPr>
            <a:lvl7pPr marL="3962400" lvl="6" indent="-304800" algn="l" defTabSz="913765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3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7pPr>
            <a:lvl8pPr marL="4572000" lvl="7" indent="-304800" algn="l" defTabSz="913765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3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8pPr>
            <a:lvl9pPr marL="5181600" lvl="8" indent="-304800" algn="l" defTabSz="913765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3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9pPr>
          </a:lstStyle>
          <a:p>
            <a:r>
              <a:rPr lang="en-US" altLang="zh-CN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</a:t>
            </a:r>
            <a:r>
              <a:rPr lang="zh-CN" altLang="en-US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介绍什么是</a:t>
            </a:r>
            <a:r>
              <a:rPr lang="en-US" altLang="zh-CN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Halo</a:t>
            </a:r>
            <a:r>
              <a:rPr lang="zh-CN" altLang="en-US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。</a:t>
            </a:r>
            <a:endParaRPr lang="zh-CN" altLang="en-US" sz="4800" spc="24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r>
              <a:rPr lang="en-US" altLang="zh-CN" sz="4800" b="0" kern="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介绍</a:t>
            </a:r>
            <a:r>
              <a:rPr lang="en-US" altLang="zh-CN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Halo </a:t>
            </a:r>
            <a:r>
              <a:rPr lang="zh-CN" altLang="en-US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功能特点。</a:t>
            </a:r>
            <a:endParaRPr lang="zh-CN" altLang="en-US" sz="4800" b="0" kern="0" spc="1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介绍了</a:t>
            </a:r>
            <a:r>
              <a:rPr lang="en-US" altLang="zh-CN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如何通过</a:t>
            </a:r>
            <a:r>
              <a:rPr lang="en-US" altLang="zh-CN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Halo </a:t>
            </a:r>
            <a:r>
              <a:rPr lang="zh-CN" altLang="en-US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发布一篇文章。</a:t>
            </a:r>
            <a:endParaRPr lang="zh-CN" altLang="en-US" sz="4800" spc="24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介绍了</a:t>
            </a:r>
            <a:r>
              <a:rPr lang="en-US" altLang="zh-CN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Halo docker</a:t>
            </a:r>
            <a:r>
              <a:rPr lang="zh-CN" altLang="en-US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方式部署。</a:t>
            </a:r>
            <a:endParaRPr lang="zh-CN" altLang="en-US" sz="4800" spc="24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介绍了</a:t>
            </a:r>
            <a:r>
              <a:rPr lang="en-US" altLang="zh-CN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Halo docker-compose</a:t>
            </a:r>
            <a:r>
              <a:rPr lang="zh-CN" altLang="en-US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方式部署</a:t>
            </a:r>
            <a:r>
              <a:rPr lang="zh-CN" altLang="en-US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4800" spc="24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endParaRPr lang="zh-CN" altLang="en-US" sz="4800" b="0" spc="24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1819910" y="1355090"/>
            <a:ext cx="16343630" cy="935990"/>
          </a:xfrm>
          <a:ln>
            <a:noFill/>
          </a:ln>
        </p:spPr>
        <p:txBody>
          <a:bodyPr>
            <a:normAutofit fontScale="70000"/>
          </a:bodyPr>
          <a:lstStyle/>
          <a:p>
            <a:pPr marL="0" indent="0">
              <a:buNone/>
            </a:pPr>
            <a:r>
              <a:rPr lang="zh-CN" altLang="en-US" sz="6400" b="1">
                <a:solidFill>
                  <a:schemeClr val="accent1">
                    <a:lumMod val="50000"/>
                  </a:schemeClr>
                </a:solidFill>
                <a:cs typeface="黑体" panose="02010609060101010101" charset="-122"/>
                <a:sym typeface="+mn-ea"/>
              </a:rPr>
              <a:t>课堂作业</a:t>
            </a:r>
            <a:endParaRPr lang="en-US" altLang="zh-CN" sz="6400" b="1">
              <a:solidFill>
                <a:schemeClr val="accent1">
                  <a:lumMod val="50000"/>
                </a:schemeClr>
              </a:solidFill>
              <a:cs typeface="黑体" panose="02010609060101010101" charset="-122"/>
              <a:sym typeface="+mn-ea"/>
            </a:endParaRPr>
          </a:p>
        </p:txBody>
      </p:sp>
      <p:sp>
        <p:nvSpPr>
          <p:cNvPr id="6" name="内容占位符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047240" y="2537460"/>
            <a:ext cx="20946110" cy="9792970"/>
          </a:xfrm>
          <a:prstGeom prst="rect">
            <a:avLst/>
          </a:prstGeom>
          <a:noFill/>
          <a:ln>
            <a:noFill/>
          </a:ln>
        </p:spPr>
        <p:txBody>
          <a:bodyPr vert="horz" wrap="square" lIns="182880" tIns="91440" rIns="182880" bIns="91440" numCol="1" anchor="t" anchorCtr="0" compatLnSpc="1"/>
          <a:lstStyle>
            <a:lvl1pPr marL="480695" indent="-480695" algn="l" defTabSz="912495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2400" b="1" kern="1200">
                <a:solidFill>
                  <a:schemeClr val="tx1"/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cs"/>
                <a:sym typeface="Calibri" panose="020F0502020204030204" charset="0"/>
              </a:defRPr>
            </a:lvl1pPr>
            <a:lvl2pPr marL="836295" lvl="1" indent="-355600" algn="l" defTabSz="912495" rtl="0" eaLnBrk="1" fontAlgn="base" hangingPunct="1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000" b="0" kern="1200">
                <a:solidFill>
                  <a:schemeClr val="tx1"/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cs"/>
                <a:sym typeface="Calibri" panose="020F0502020204030204" charset="0"/>
              </a:defRPr>
            </a:lvl2pPr>
            <a:lvl3pPr marL="1143000" lvl="2" indent="-228600" algn="l" defTabSz="912495" rtl="0" eaLnBrk="1" fontAlgn="base" hangingPunct="1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ü"/>
              <a:defRPr sz="1800" b="0" kern="1200">
                <a:solidFill>
                  <a:schemeClr val="tx1"/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cs"/>
                <a:sym typeface="Calibri" panose="020F0502020204030204" charset="0"/>
              </a:defRPr>
            </a:lvl3pPr>
            <a:lvl4pPr marL="1598930" lvl="3" indent="-227330" algn="l" defTabSz="912495" rtl="0" eaLnBrk="1" fontAlgn="base" hangingPunct="1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cs"/>
                <a:sym typeface="Calibri" panose="020F0502020204030204" charset="0"/>
              </a:defRPr>
            </a:lvl4pPr>
            <a:lvl5pPr marL="2056130" lvl="4" indent="-227330" algn="l" defTabSz="912495" rtl="0" eaLnBrk="1" fontAlgn="base" hangingPunct="1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cs"/>
                <a:sym typeface="Calibri" panose="020F0502020204030204" charset="0"/>
              </a:defRPr>
            </a:lvl5pPr>
            <a:lvl6pPr marL="3352800" lvl="5" indent="-304800" algn="l" defTabSz="913765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3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6pPr>
            <a:lvl7pPr marL="3962400" lvl="6" indent="-304800" algn="l" defTabSz="913765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3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7pPr>
            <a:lvl8pPr marL="4572000" lvl="7" indent="-304800" algn="l" defTabSz="913765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3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8pPr>
            <a:lvl9pPr marL="5181600" lvl="8" indent="-304800" algn="l" defTabSz="913765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3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9pPr>
          </a:lstStyle>
          <a:p>
            <a:r>
              <a:rPr lang="en-US" altLang="zh-CN" sz="4800" b="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sz="4800" b="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通过了一系统的学习，下面要给你们布置一个任务</a:t>
            </a:r>
            <a:endParaRPr lang="zh-CN" sz="4800" b="0" spc="24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sz="4800" b="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作业内容：安装</a:t>
            </a:r>
            <a:r>
              <a:rPr lang="en-US" altLang="zh-CN" sz="4800" b="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MeterSphere</a:t>
            </a:r>
            <a:r>
              <a:rPr lang="zh-CN" altLang="en-US" sz="4800" b="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sz="4800" b="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Halo</a:t>
            </a:r>
            <a:endParaRPr lang="en-US" altLang="zh-CN" sz="4800" b="0" spc="24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4800" b="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要求如下：</a:t>
            </a:r>
            <a:endParaRPr lang="zh-CN" altLang="en-US" sz="4800" b="0" spc="24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80695" lvl="1" indent="0">
              <a:buNone/>
            </a:pPr>
            <a:r>
              <a:rPr lang="en-US" altLang="zh-CN" sz="4000" b="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4000" b="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、使用在线命令安装</a:t>
            </a:r>
            <a:r>
              <a:rPr lang="en-US" altLang="zh-CN" sz="4000" b="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MeterSphere</a:t>
            </a:r>
            <a:r>
              <a:rPr lang="zh-CN" altLang="en-US" sz="4000" b="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en-US" altLang="zh-CN" sz="4000" b="0" spc="24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80695" lvl="1" indent="0">
              <a:buNone/>
            </a:pPr>
            <a:r>
              <a:rPr lang="en-US" altLang="zh-CN" sz="4000" b="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4000" b="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、使用</a:t>
            </a:r>
            <a:r>
              <a:rPr lang="en-US" altLang="zh-CN" sz="4000" b="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yum </a:t>
            </a:r>
            <a:r>
              <a:rPr lang="zh-CN" altLang="en-US" sz="4000" b="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安装</a:t>
            </a:r>
            <a:r>
              <a:rPr lang="en-US" altLang="zh-CN" sz="4000" b="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docker</a:t>
            </a:r>
            <a:r>
              <a:rPr lang="zh-CN" altLang="en-US" sz="4000" b="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en-US" altLang="zh-CN" sz="4000" b="0" spc="24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80695" lvl="1" indent="0">
              <a:buNone/>
            </a:pPr>
            <a:r>
              <a:rPr lang="en-US" altLang="zh-CN" sz="4000" b="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altLang="en-US" sz="4000" b="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、使用</a:t>
            </a:r>
            <a:r>
              <a:rPr lang="en-US" altLang="zh-CN" sz="4000" b="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docker </a:t>
            </a:r>
            <a:r>
              <a:rPr lang="zh-CN" altLang="en-US" sz="4000" b="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安装</a:t>
            </a:r>
            <a:r>
              <a:rPr lang="en-US" altLang="zh-CN" sz="4000" b="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Halo</a:t>
            </a:r>
            <a:r>
              <a:rPr lang="zh-CN" altLang="en-US" sz="4000" b="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en-US" altLang="zh-CN" sz="4000" b="0" spc="24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80695" lvl="1" indent="0">
              <a:buNone/>
            </a:pPr>
            <a:r>
              <a:rPr lang="en-US" altLang="zh-CN" sz="4000" b="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zh-CN" altLang="en-US" sz="4000" b="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、使用</a:t>
            </a:r>
            <a:r>
              <a:rPr lang="en-US" altLang="zh-CN" sz="4000" b="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Halo </a:t>
            </a:r>
            <a:r>
              <a:rPr lang="zh-CN" altLang="en-US" sz="4000" b="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发布一篇文章。</a:t>
            </a:r>
            <a:endParaRPr lang="zh-CN" altLang="en-US" sz="4000" b="0" spc="24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1819910" y="1355090"/>
            <a:ext cx="16343630" cy="935990"/>
          </a:xfrm>
          <a:ln>
            <a:noFill/>
          </a:ln>
        </p:spPr>
        <p:txBody>
          <a:bodyPr>
            <a:normAutofit fontScale="70000"/>
          </a:bodyPr>
          <a:lstStyle/>
          <a:p>
            <a:pPr marL="0" indent="0">
              <a:buNone/>
            </a:pPr>
            <a:r>
              <a:rPr lang="zh-CN" altLang="en-US" sz="6400" b="1">
                <a:solidFill>
                  <a:schemeClr val="accent1">
                    <a:lumMod val="50000"/>
                  </a:schemeClr>
                </a:solidFill>
                <a:cs typeface="黑体" panose="02010609060101010101" charset="-122"/>
                <a:sym typeface="+mn-ea"/>
              </a:rPr>
              <a:t>课堂答案</a:t>
            </a:r>
            <a:endParaRPr lang="en-US" altLang="zh-CN" sz="6400" b="1">
              <a:solidFill>
                <a:schemeClr val="accent1">
                  <a:lumMod val="50000"/>
                </a:schemeClr>
              </a:solidFill>
              <a:cs typeface="黑体" panose="02010609060101010101" charset="-122"/>
              <a:sym typeface="+mn-ea"/>
            </a:endParaRPr>
          </a:p>
        </p:txBody>
      </p:sp>
      <p:sp>
        <p:nvSpPr>
          <p:cNvPr id="6" name="内容占位符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047240" y="2537460"/>
            <a:ext cx="21005800" cy="10565765"/>
          </a:xfrm>
          <a:prstGeom prst="rect">
            <a:avLst/>
          </a:prstGeom>
          <a:noFill/>
          <a:ln>
            <a:noFill/>
          </a:ln>
        </p:spPr>
        <p:txBody>
          <a:bodyPr vert="horz" wrap="square" lIns="182880" tIns="91440" rIns="182880" bIns="91440" numCol="1" anchor="t" anchorCtr="0" compatLnSpc="1"/>
          <a:lstStyle>
            <a:lvl1pPr marL="480695" indent="-480695" algn="l" defTabSz="912495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2400" b="1" kern="1200">
                <a:solidFill>
                  <a:schemeClr val="tx1"/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cs"/>
                <a:sym typeface="Calibri" panose="020F0502020204030204" charset="0"/>
              </a:defRPr>
            </a:lvl1pPr>
            <a:lvl2pPr marL="836295" lvl="1" indent="-355600" algn="l" defTabSz="912495" rtl="0" eaLnBrk="1" fontAlgn="base" hangingPunct="1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000" b="0" kern="1200">
                <a:solidFill>
                  <a:schemeClr val="tx1"/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cs"/>
                <a:sym typeface="Calibri" panose="020F0502020204030204" charset="0"/>
              </a:defRPr>
            </a:lvl2pPr>
            <a:lvl3pPr marL="1143000" lvl="2" indent="-228600" algn="l" defTabSz="912495" rtl="0" eaLnBrk="1" fontAlgn="base" hangingPunct="1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ü"/>
              <a:defRPr sz="1800" b="0" kern="1200">
                <a:solidFill>
                  <a:schemeClr val="tx1"/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cs"/>
                <a:sym typeface="Calibri" panose="020F0502020204030204" charset="0"/>
              </a:defRPr>
            </a:lvl3pPr>
            <a:lvl4pPr marL="1598930" lvl="3" indent="-227330" algn="l" defTabSz="912495" rtl="0" eaLnBrk="1" fontAlgn="base" hangingPunct="1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cs"/>
                <a:sym typeface="Calibri" panose="020F0502020204030204" charset="0"/>
              </a:defRPr>
            </a:lvl4pPr>
            <a:lvl5pPr marL="2056130" lvl="4" indent="-227330" algn="l" defTabSz="912495" rtl="0" eaLnBrk="1" fontAlgn="base" hangingPunct="1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cs"/>
                <a:sym typeface="Calibri" panose="020F0502020204030204" charset="0"/>
              </a:defRPr>
            </a:lvl5pPr>
            <a:lvl6pPr marL="3352800" lvl="5" indent="-304800" algn="l" defTabSz="913765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3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6pPr>
            <a:lvl7pPr marL="3962400" lvl="6" indent="-304800" algn="l" defTabSz="913765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3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7pPr>
            <a:lvl8pPr marL="4572000" lvl="7" indent="-304800" algn="l" defTabSz="913765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3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8pPr>
            <a:lvl9pPr marL="5181600" lvl="8" indent="-304800" algn="l" defTabSz="913765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3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 b="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1</a:t>
            </a:r>
            <a:r>
              <a:rPr lang="zh-CN" altLang="en-US" sz="2400" b="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sz="24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MeterSphere </a:t>
            </a:r>
            <a:r>
              <a:rPr lang="zh-CN" altLang="en-US" sz="24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在线部署</a:t>
            </a:r>
            <a:endParaRPr lang="zh-CN" altLang="en-US" sz="2400" b="0" spc="24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80695" lvl="1" indent="0">
              <a:lnSpc>
                <a:spcPct val="150000"/>
              </a:lnSpc>
              <a:buNone/>
            </a:pPr>
            <a:r>
              <a:rPr lang="zh-CN" altLang="en-US" sz="240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curl -sSL https://resource.fit2cloud.com/metersphere/metersphere/releases/latest/download/quick_start.sh | bash</a:t>
            </a:r>
            <a:endParaRPr lang="zh-CN" altLang="en-US" sz="2400"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480695" lvl="0" indent="-480695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sz="240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2</a:t>
            </a:r>
            <a:r>
              <a:rPr lang="zh-CN" altLang="en-US" sz="240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、</a:t>
            </a:r>
            <a:r>
              <a:rPr lang="en-US" sz="240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docker</a:t>
            </a:r>
            <a:r>
              <a:rPr lang="zh-CN" altLang="en-US" sz="240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部署</a:t>
            </a:r>
            <a:endParaRPr lang="zh-CN" altLang="en-US" sz="2400"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812800" lvl="0" indent="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  <a:extLst>
                <a:ext uri="{35155182-B16C-46BC-9424-99874614C6A1}">
                  <wpsdc:marlchars xmlns:wpsdc="http://www.wps.cn/officeDocument/2017/drawingmlCustomData" val="200" checksum="34799616"/>
                </a:ext>
              </a:extLst>
            </a:pPr>
            <a:r>
              <a:rPr altLang="zh-CN" sz="2400" b="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1</a:t>
            </a:r>
            <a:r>
              <a:rPr lang="zh-CN" altLang="en-US" sz="2400" b="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、yum 包更新到最新</a:t>
            </a:r>
            <a:endParaRPr lang="zh-CN" altLang="en-US" sz="2400" b="0" strike="noStrike" spc="160" baseline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1625600" lvl="0" indent="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  <a:extLst>
                <a:ext uri="{35155182-B16C-46BC-9424-99874614C6A1}">
                  <wpsdc:marlchars xmlns:wpsdc="http://www.wps.cn/officeDocument/2017/drawingmlCustomData" val="400" checksum="69599232"/>
                </a:ext>
              </a:extLst>
            </a:pPr>
            <a:r>
              <a:rPr lang="zh-CN" altLang="en-US" sz="2400" b="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sudo yum update</a:t>
            </a:r>
            <a:endParaRPr lang="zh-CN" altLang="en-US" sz="2400" b="0" strike="noStrike" spc="160" baseline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812800" lvl="0" indent="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  <a:extLst>
                <a:ext uri="{35155182-B16C-46BC-9424-99874614C6A1}">
                  <wpsdc:marlchars xmlns:wpsdc="http://www.wps.cn/officeDocument/2017/drawingmlCustomData" val="200" checksum="34799616"/>
                </a:ext>
              </a:extLst>
            </a:pPr>
            <a:r>
              <a:rPr altLang="zh-CN" sz="2400" b="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</a:t>
            </a:r>
            <a:r>
              <a:rPr lang="zh-CN" altLang="en-US" sz="2400" b="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、安装依赖</a:t>
            </a:r>
            <a:endParaRPr lang="zh-CN" altLang="en-US" sz="2400" b="0" strike="noStrike" spc="160" baseline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1625600" lvl="0" indent="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  <a:extLst>
                <a:ext uri="{35155182-B16C-46BC-9424-99874614C6A1}">
                  <wpsdc:marlchars xmlns:wpsdc="http://www.wps.cn/officeDocument/2017/drawingmlCustomData" val="400" checksum="69599232"/>
                </a:ext>
              </a:extLst>
            </a:pPr>
            <a:r>
              <a:rPr altLang="zh-CN" sz="2400" b="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sudo yum install -y yum-utils device-mapper-persistent-data lvm2</a:t>
            </a:r>
            <a:endParaRPr altLang="zh-CN" sz="2400" b="0" strike="noStrike" spc="160" baseline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812800" lvl="0" indent="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  <a:extLst>
                <a:ext uri="{35155182-B16C-46BC-9424-99874614C6A1}">
                  <wpsdc:marlchars xmlns:wpsdc="http://www.wps.cn/officeDocument/2017/drawingmlCustomData" val="200" checksum="34799616"/>
                </a:ext>
              </a:extLst>
            </a:pPr>
            <a:r>
              <a:rPr altLang="zh-CN" sz="2400" b="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3</a:t>
            </a:r>
            <a:r>
              <a:rPr lang="zh-CN" altLang="en-US" sz="2400" b="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、设置</a:t>
            </a:r>
            <a:r>
              <a:rPr altLang="zh-CN" sz="2400" b="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</a:t>
            </a:r>
            <a:r>
              <a:rPr lang="zh-CN" altLang="en-US" sz="2400" b="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yum</a:t>
            </a:r>
            <a:r>
              <a:rPr altLang="zh-CN" sz="2400" b="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</a:t>
            </a:r>
            <a:r>
              <a:rPr lang="zh-CN" altLang="en-US" sz="2400" b="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源为阿里云</a:t>
            </a:r>
            <a:endParaRPr lang="zh-CN" altLang="en-US" sz="2400" b="0" strike="noStrike" spc="160" baseline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812800" lvl="0" indent="65024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  <a:extLst>
                <a:ext uri="{35155182-B16C-46BC-9424-99874614C6A1}">
                  <wpsdc:indentchars xmlns:wpsdc="http://www.wps.cn/officeDocument/2017/drawingmlCustomData" val="200" checksum="3948587904"/>
                  <wpsdc:marlchars xmlns:wpsdc="http://www.wps.cn/officeDocument/2017/drawingmlCustomData" val="200" checksum="34799616"/>
                </a:ext>
              </a:extLst>
            </a:pPr>
            <a:r>
              <a:rPr lang="zh-CN" altLang="en-US" sz="2400" b="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sudo yum-config-manager --add-repo http://mirrors.aliyun.com/docker-ce/linux/centos/docker-ce.repo</a:t>
            </a:r>
            <a:endParaRPr lang="zh-CN" altLang="en-US" sz="2400" b="0" strike="noStrike" spc="160" baseline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812800" lvl="0" indent="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  <a:extLst>
                <a:ext uri="{35155182-B16C-46BC-9424-99874614C6A1}">
                  <wpsdc:marlchars xmlns:wpsdc="http://www.wps.cn/officeDocument/2017/drawingmlCustomData" val="200" checksum="34799616"/>
                </a:ext>
              </a:extLst>
            </a:pPr>
            <a:r>
              <a:rPr altLang="zh-CN" sz="2400" b="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4</a:t>
            </a:r>
            <a:r>
              <a:rPr lang="zh-CN" altLang="en-US" sz="2400" b="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、安装</a:t>
            </a:r>
            <a:r>
              <a:rPr altLang="zh-CN" sz="2400" b="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docker</a:t>
            </a:r>
            <a:endParaRPr altLang="zh-CN" sz="2400" b="0" strike="noStrike" spc="160" baseline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1625600" lvl="0" indent="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  <a:extLst>
                <a:ext uri="{35155182-B16C-46BC-9424-99874614C6A1}">
                  <wpsdc:marlchars xmlns:wpsdc="http://www.wps.cn/officeDocument/2017/drawingmlCustomData" val="400" checksum="69599232"/>
                </a:ext>
              </a:extLst>
            </a:pPr>
            <a:r>
              <a:rPr altLang="zh-CN" sz="2400" b="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sudo yum install docker-ce</a:t>
            </a:r>
            <a:endParaRPr lang="zh-CN" altLang="en-US" sz="2400"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480695" lvl="0" indent="-480695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sz="240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3</a:t>
            </a:r>
            <a:r>
              <a:rPr lang="zh-CN" altLang="en-US" sz="240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、</a:t>
            </a:r>
            <a:r>
              <a:rPr lang="en-US" altLang="zh-CN" sz="240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halo</a:t>
            </a:r>
            <a:r>
              <a:rPr lang="zh-CN" altLang="en-US" sz="240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部署</a:t>
            </a:r>
            <a:endParaRPr lang="zh-CN" altLang="en-US" sz="2400"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L="812800" lvl="0" indent="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  <a:extLst>
                <a:ext uri="{35155182-B16C-46BC-9424-99874614C6A1}">
                  <wpsdc:marlchars xmlns:wpsdc="http://www.wps.cn/officeDocument/2017/drawingmlCustomData" val="200" checksum="34799616"/>
                </a:ext>
              </a:extLst>
            </a:pPr>
            <a:r>
              <a:rPr altLang="zh-CN" sz="2400" b="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1</a:t>
            </a:r>
            <a:r>
              <a:rPr lang="zh-CN" altLang="en-US" sz="2400" b="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、拉取新版本镜像</a:t>
            </a:r>
            <a:endParaRPr lang="zh-CN" altLang="en-US" sz="2400" b="0" strike="noStrike" spc="160" baseline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812800" lvl="0" indent="65024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  <a:extLst>
                <a:ext uri="{35155182-B16C-46BC-9424-99874614C6A1}">
                  <wpsdc:indentchars xmlns:wpsdc="http://www.wps.cn/officeDocument/2017/drawingmlCustomData" val="200" checksum="3948587904"/>
                  <wpsdc:marlchars xmlns:wpsdc="http://www.wps.cn/officeDocument/2017/drawingmlCustomData" val="200" checksum="34799616"/>
                </a:ext>
              </a:extLst>
            </a:pPr>
            <a:r>
              <a:rPr lang="zh-CN" altLang="en-US" sz="2400" b="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docker pull halohub/halo:2.10</a:t>
            </a:r>
            <a:endParaRPr lang="zh-CN" altLang="en-US" sz="2400" b="0" strike="noStrike" spc="160" baseline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812800" lvl="0" indent="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  <a:extLst>
                <a:ext uri="{35155182-B16C-46BC-9424-99874614C6A1}">
                  <wpsdc:marlchars xmlns:wpsdc="http://www.wps.cn/officeDocument/2017/drawingmlCustomData" val="200" checksum="34799616"/>
                </a:ext>
              </a:extLst>
            </a:pPr>
            <a:r>
              <a:rPr altLang="zh-CN" sz="2400" b="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</a:t>
            </a:r>
            <a:r>
              <a:rPr lang="zh-CN" altLang="en-US" sz="2400" b="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、创建</a:t>
            </a:r>
            <a:r>
              <a:rPr altLang="zh-CN" sz="2400" b="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Halo </a:t>
            </a:r>
            <a:r>
              <a:rPr lang="zh-CN" altLang="en-US" sz="2400" b="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容器</a:t>
            </a:r>
            <a:endParaRPr lang="zh-CN" altLang="en-US" sz="2400" b="0" strike="noStrike" spc="160" baseline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812800" lvl="0" indent="65024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  <a:extLst>
                <a:ext uri="{35155182-B16C-46BC-9424-99874614C6A1}">
                  <wpsdc:indentchars xmlns:wpsdc="http://www.wps.cn/officeDocument/2017/drawingmlCustomData" val="200" checksum="3948587904"/>
                  <wpsdc:marlchars xmlns:wpsdc="http://www.wps.cn/officeDocument/2017/drawingmlCustomData" val="200" checksum="34799616"/>
                </a:ext>
              </a:extLst>
            </a:pPr>
            <a:r>
              <a:rPr altLang="zh-CN" sz="2400" b="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docker run -it -d --name halo -p 8090:8090 -v ~/.halo2:/root/.halo2 halohub/halo:2.10</a:t>
            </a:r>
            <a:endParaRPr altLang="zh-CN" sz="2400" b="0" strike="noStrike" spc="160" baseline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lvl="1"/>
            <a:endParaRPr lang="zh-CN" altLang="en-US" sz="2400" b="0" spc="24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8" name="因为热爱-01.png" descr="因为热爱-01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949522" y="4804412"/>
            <a:ext cx="16484955" cy="410717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89" name="MeterSphere-反白.png" descr="MeterSphere-反白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87417" y="792011"/>
            <a:ext cx="5747928" cy="108297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17736185" y="10817543"/>
            <a:ext cx="4759960" cy="13728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000" b="1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  <a:sym typeface="微软雅黑" panose="020B0503020204020204" charset="-122"/>
              </a:rPr>
              <a:t>谢谢！</a:t>
            </a:r>
            <a:endParaRPr kumimoji="0" lang="zh-CN" altLang="en-US" sz="8000" b="1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黑体" panose="02010609060101010101" charset="-122"/>
              <a:ea typeface="黑体" panose="02010609060101010101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98"/>
          <p:cNvSpPr>
            <a:spLocks noChangeArrowheads="1"/>
          </p:cNvSpPr>
          <p:nvPr/>
        </p:nvSpPr>
        <p:spPr bwMode="auto">
          <a:xfrm>
            <a:off x="3322446" y="4480424"/>
            <a:ext cx="5334568" cy="5334566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76200">
            <a:solidFill>
              <a:srgbClr val="FFFFFF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82880" tIns="91440" rIns="182880" bIns="91440"/>
          <a:lstStyle/>
          <a:p>
            <a:pPr eaLnBrk="0" hangingPunct="0"/>
            <a:endParaRPr lang="zh-CN" altLang="en-US" sz="480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9" name="Shape 99"/>
          <p:cNvSpPr>
            <a:spLocks noChangeArrowheads="1"/>
          </p:cNvSpPr>
          <p:nvPr/>
        </p:nvSpPr>
        <p:spPr bwMode="auto">
          <a:xfrm>
            <a:off x="2760294" y="3918274"/>
            <a:ext cx="6458870" cy="6458864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65097"/>
              </a:srgbClr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82880" tIns="91440" rIns="182880" bIns="91440"/>
          <a:lstStyle/>
          <a:p>
            <a:pPr eaLnBrk="0" hangingPunct="0"/>
            <a:endParaRPr lang="zh-CN" altLang="en-US" sz="480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" name="MH_Entry_1"/>
          <p:cNvSpPr/>
          <p:nvPr>
            <p:custDataLst>
              <p:tags r:id="rId1"/>
            </p:custDataLst>
          </p:nvPr>
        </p:nvSpPr>
        <p:spPr>
          <a:xfrm>
            <a:off x="10859770" y="5401310"/>
            <a:ext cx="10325100" cy="1276350"/>
          </a:xfrm>
          <a:prstGeom prst="rect">
            <a:avLst/>
          </a:prstGeom>
          <a:noFill/>
          <a:ln w="28575" cmpd="sng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Ins="0" bIns="0" anchor="ctr">
            <a:normAutofit/>
          </a:bodyPr>
          <a:p>
            <a:pPr>
              <a:defRPr/>
            </a:pPr>
            <a:r>
              <a:rPr lang="en-US" altLang="zh-CN" sz="4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     </a:t>
            </a:r>
            <a:r>
              <a:rPr lang="zh-CN" altLang="en-US" sz="4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第三节 </a:t>
            </a:r>
            <a:r>
              <a:rPr lang="en-US" altLang="zh-CN" sz="4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Halo </a:t>
            </a:r>
            <a:r>
              <a:rPr lang="zh-CN" altLang="en-US" sz="4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介绍</a:t>
            </a:r>
            <a:endParaRPr lang="zh-CN" altLang="en-US" sz="48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5" name="MH_Others_1"/>
          <p:cNvSpPr/>
          <p:nvPr>
            <p:custDataLst>
              <p:tags r:id="rId2"/>
            </p:custDataLst>
          </p:nvPr>
        </p:nvSpPr>
        <p:spPr>
          <a:xfrm>
            <a:off x="10728990" y="5401350"/>
            <a:ext cx="136524" cy="127635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p>
            <a:pPr algn="ctr">
              <a:defRPr/>
            </a:pPr>
            <a:endParaRPr lang="zh-CN" altLang="en-US" sz="4800">
              <a:solidFill>
                <a:schemeClr val="accent1">
                  <a:lumMod val="50000"/>
                </a:schemeClr>
              </a:solidFill>
              <a:latin typeface="思源黑体 CN Regular" panose="020B0500000000000000" pitchFamily="34" charset="-128"/>
              <a:ea typeface="思源黑体 CN Regular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12" name="MH_Others_4"/>
          <p:cNvSpPr txBox="1"/>
          <p:nvPr>
            <p:custDataLst>
              <p:tags r:id="rId3"/>
            </p:custDataLst>
          </p:nvPr>
        </p:nvSpPr>
        <p:spPr>
          <a:xfrm rot="5400000">
            <a:off x="544830" y="6278880"/>
            <a:ext cx="8252460" cy="107632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defRPr/>
            </a:pPr>
            <a:r>
              <a:rPr lang="en-US" altLang="zh-CN" sz="6400" spc="400" dirty="0">
                <a:solidFill>
                  <a:srgbClr val="DDDDDD"/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ea"/>
                <a:sym typeface="+mn-lt"/>
              </a:rPr>
              <a:t>CONTENTS</a:t>
            </a:r>
            <a:endParaRPr lang="zh-CN" altLang="en-US" sz="6400" spc="400" dirty="0">
              <a:solidFill>
                <a:srgbClr val="DDDDDD"/>
              </a:solidFill>
              <a:latin typeface="思源黑体 CN Regular" panose="020B0500000000000000" pitchFamily="34" charset="-128"/>
              <a:ea typeface="思源黑体 CN Regular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2" name="MH_Others_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455160" y="3870960"/>
            <a:ext cx="3432810" cy="6059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3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目</a:t>
            </a:r>
            <a:endParaRPr lang="en-US" altLang="zh-CN" sz="13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/>
            <a:r>
              <a:rPr lang="zh-CN" altLang="en-US" sz="13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录</a:t>
            </a:r>
            <a:endParaRPr lang="zh-CN" altLang="en-US" sz="13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" name="MH_Entry_1"/>
          <p:cNvSpPr/>
          <p:nvPr>
            <p:custDataLst>
              <p:tags r:id="rId5"/>
            </p:custDataLst>
          </p:nvPr>
        </p:nvSpPr>
        <p:spPr>
          <a:xfrm>
            <a:off x="10866120" y="6677660"/>
            <a:ext cx="10325100" cy="1276350"/>
          </a:xfrm>
          <a:prstGeom prst="rect">
            <a:avLst/>
          </a:prstGeom>
          <a:noFill/>
          <a:ln w="28575" cmpd="sng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Ins="0" bIns="0" anchor="ctr">
            <a:normAutofit/>
          </a:bodyPr>
          <a:p>
            <a:pPr>
              <a:defRPr/>
            </a:pPr>
            <a:r>
              <a:rPr lang="en-US" altLang="zh-CN" sz="4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     </a:t>
            </a:r>
            <a:r>
              <a:rPr lang="zh-CN" altLang="en-US" sz="4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第四节 </a:t>
            </a:r>
            <a:r>
              <a:rPr lang="en-US" altLang="zh-CN" sz="4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Halo </a:t>
            </a:r>
            <a:r>
              <a:rPr lang="zh-CN" altLang="en-US" sz="4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部署</a:t>
            </a:r>
            <a:endParaRPr lang="zh-CN" altLang="en-US" sz="48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6" name="MH_Others_1"/>
          <p:cNvSpPr/>
          <p:nvPr>
            <p:custDataLst>
              <p:tags r:id="rId6"/>
            </p:custDataLst>
          </p:nvPr>
        </p:nvSpPr>
        <p:spPr>
          <a:xfrm>
            <a:off x="10735340" y="6677700"/>
            <a:ext cx="136524" cy="127635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p>
            <a:pPr algn="ctr">
              <a:defRPr/>
            </a:pPr>
            <a:endParaRPr lang="zh-CN" altLang="en-US" sz="4800">
              <a:solidFill>
                <a:schemeClr val="accent1">
                  <a:lumMod val="50000"/>
                </a:schemeClr>
              </a:solidFill>
              <a:latin typeface="思源黑体 CN Regular" panose="020B0500000000000000" pitchFamily="34" charset="-128"/>
              <a:ea typeface="思源黑体 CN Regular" panose="020B0500000000000000" pitchFamily="34" charset="-128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Tm="3000">
        <p:fade/>
      </p:transition>
    </mc:Choice>
    <mc:Fallback>
      <p:transition spd="med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98"/>
          <p:cNvSpPr>
            <a:spLocks noChangeArrowheads="1"/>
          </p:cNvSpPr>
          <p:nvPr/>
        </p:nvSpPr>
        <p:spPr bwMode="auto">
          <a:xfrm>
            <a:off x="3322446" y="4480424"/>
            <a:ext cx="5334568" cy="5334566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76200">
            <a:solidFill>
              <a:srgbClr val="FFFFFF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82880" tIns="91440" rIns="182880" bIns="91440"/>
          <a:lstStyle/>
          <a:p>
            <a:pPr eaLnBrk="0" hangingPunct="0"/>
            <a:endParaRPr lang="zh-CN" altLang="en-US" sz="480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9" name="Shape 99"/>
          <p:cNvSpPr>
            <a:spLocks noChangeArrowheads="1"/>
          </p:cNvSpPr>
          <p:nvPr/>
        </p:nvSpPr>
        <p:spPr bwMode="auto">
          <a:xfrm>
            <a:off x="2760294" y="3918274"/>
            <a:ext cx="6458870" cy="6458864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65097"/>
              </a:srgbClr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82880" tIns="91440" rIns="182880" bIns="91440"/>
          <a:lstStyle/>
          <a:p>
            <a:pPr eaLnBrk="0" hangingPunct="0"/>
            <a:endParaRPr lang="zh-CN" altLang="en-US" sz="480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" name="MH_Others_4"/>
          <p:cNvSpPr txBox="1"/>
          <p:nvPr>
            <p:custDataLst>
              <p:tags r:id="rId1"/>
            </p:custDataLst>
          </p:nvPr>
        </p:nvSpPr>
        <p:spPr>
          <a:xfrm rot="5400000">
            <a:off x="544830" y="6278880"/>
            <a:ext cx="8252460" cy="107632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defRPr/>
            </a:pPr>
            <a:r>
              <a:rPr lang="en-US" altLang="zh-CN" sz="6400" spc="400" dirty="0">
                <a:solidFill>
                  <a:srgbClr val="DDDDDD"/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ea"/>
                <a:sym typeface="+mn-lt"/>
              </a:rPr>
              <a:t>CONTENTS</a:t>
            </a:r>
            <a:endParaRPr lang="zh-CN" altLang="en-US" sz="6400" spc="400" dirty="0">
              <a:solidFill>
                <a:srgbClr val="DDDDDD"/>
              </a:solidFill>
              <a:latin typeface="思源黑体 CN Regular" panose="020B0500000000000000" pitchFamily="34" charset="-128"/>
              <a:ea typeface="思源黑体 CN Regular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2" name="MH_Others_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55160" y="3870960"/>
            <a:ext cx="3432810" cy="6059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3200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ea"/>
                <a:sym typeface="+mn-lt"/>
              </a:rPr>
              <a:t>章</a:t>
            </a:r>
            <a:endParaRPr lang="en-US" altLang="zh-CN" sz="13200" dirty="0">
              <a:solidFill>
                <a:schemeClr val="accent1">
                  <a:lumMod val="50000"/>
                </a:schemeClr>
              </a:solidFill>
              <a:latin typeface="思源黑体 CN Regular" panose="020B0500000000000000" pitchFamily="34" charset="-128"/>
              <a:ea typeface="思源黑体 CN Regular" panose="020B0500000000000000" pitchFamily="34" charset="-128"/>
              <a:cs typeface="+mn-ea"/>
              <a:sym typeface="+mn-lt"/>
            </a:endParaRPr>
          </a:p>
          <a:p>
            <a:pPr algn="ctr"/>
            <a:r>
              <a:rPr lang="zh-CN" altLang="en-US" sz="13200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ea"/>
                <a:sym typeface="+mn-lt"/>
              </a:rPr>
              <a:t>节</a:t>
            </a:r>
            <a:endParaRPr lang="zh-CN" altLang="en-US" sz="13200" dirty="0">
              <a:solidFill>
                <a:schemeClr val="accent1">
                  <a:lumMod val="50000"/>
                </a:schemeClr>
              </a:solidFill>
              <a:latin typeface="思源黑体 CN Regular" panose="020B0500000000000000" pitchFamily="34" charset="-128"/>
              <a:ea typeface="思源黑体 CN Regular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3" name="直接连接符 27"/>
          <p:cNvSpPr/>
          <p:nvPr>
            <p:custDataLst>
              <p:tags r:id="rId3"/>
            </p:custDataLst>
          </p:nvPr>
        </p:nvSpPr>
        <p:spPr>
          <a:xfrm>
            <a:off x="10038110" y="5236446"/>
            <a:ext cx="8158296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任意多边形: 形状 29"/>
          <p:cNvSpPr/>
          <p:nvPr>
            <p:custDataLst>
              <p:tags r:id="rId4"/>
            </p:custDataLst>
          </p:nvPr>
        </p:nvSpPr>
        <p:spPr>
          <a:xfrm>
            <a:off x="10808335" y="5297805"/>
            <a:ext cx="7649845" cy="1529715"/>
          </a:xfrm>
          <a:custGeom>
            <a:avLst/>
            <a:gdLst>
              <a:gd name="connsiteX0" fmla="*/ 0 w 3202131"/>
              <a:gd name="connsiteY0" fmla="*/ 0 h 744062"/>
              <a:gd name="connsiteX1" fmla="*/ 3202131 w 3202131"/>
              <a:gd name="connsiteY1" fmla="*/ 0 h 744062"/>
              <a:gd name="connsiteX2" fmla="*/ 3202131 w 3202131"/>
              <a:gd name="connsiteY2" fmla="*/ 744062 h 744062"/>
              <a:gd name="connsiteX3" fmla="*/ 0 w 3202131"/>
              <a:gd name="connsiteY3" fmla="*/ 744062 h 744062"/>
              <a:gd name="connsiteX4" fmla="*/ 0 w 3202131"/>
              <a:gd name="connsiteY4" fmla="*/ 0 h 7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2131" h="744062">
                <a:moveTo>
                  <a:pt x="0" y="0"/>
                </a:moveTo>
                <a:lnTo>
                  <a:pt x="3202131" y="0"/>
                </a:lnTo>
                <a:lnTo>
                  <a:pt x="3202131" y="744062"/>
                </a:lnTo>
                <a:lnTo>
                  <a:pt x="0" y="7440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3.1 Halo </a:t>
            </a:r>
            <a:r>
              <a:rPr lang="zh-CN" altLang="en-US" sz="4000" b="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简介</a:t>
            </a:r>
            <a:endParaRPr lang="zh-CN" altLang="en-US" sz="4000" b="0" kern="1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9" name="直接连接符 30"/>
          <p:cNvSpPr/>
          <p:nvPr>
            <p:custDataLst>
              <p:tags r:id="rId5"/>
            </p:custDataLst>
          </p:nvPr>
        </p:nvSpPr>
        <p:spPr>
          <a:xfrm>
            <a:off x="10758170" y="6783705"/>
            <a:ext cx="7703820" cy="3175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MH_Entry_1"/>
          <p:cNvSpPr/>
          <p:nvPr>
            <p:custDataLst>
              <p:tags r:id="rId6"/>
            </p:custDataLst>
          </p:nvPr>
        </p:nvSpPr>
        <p:spPr>
          <a:xfrm>
            <a:off x="10169150" y="3810040"/>
            <a:ext cx="9255124" cy="1276350"/>
          </a:xfrm>
          <a:prstGeom prst="rect">
            <a:avLst/>
          </a:prstGeom>
          <a:noFill/>
          <a:ln w="31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Ins="0" bIns="0" anchor="ctr">
            <a:normAutofit/>
          </a:bodyPr>
          <a:p>
            <a:pPr algn="l">
              <a:defRPr/>
            </a:pPr>
            <a:r>
              <a:rPr lang="en-US" altLang="zh-CN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     </a:t>
            </a:r>
            <a:r>
              <a:rPr lang="zh-CN" altLang="en-US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第三节 </a:t>
            </a:r>
            <a:r>
              <a:rPr lang="en-US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Halo </a:t>
            </a:r>
            <a:r>
              <a:rPr lang="zh-CN" altLang="en-US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介绍</a:t>
            </a:r>
            <a:endParaRPr lang="zh-CN" altLang="en-US" sz="48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14" name="MH_Others_1"/>
          <p:cNvSpPr/>
          <p:nvPr>
            <p:custDataLst>
              <p:tags r:id="rId7"/>
            </p:custDataLst>
          </p:nvPr>
        </p:nvSpPr>
        <p:spPr>
          <a:xfrm>
            <a:off x="10038974" y="3810040"/>
            <a:ext cx="136526" cy="127635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p>
            <a:pPr algn="ctr">
              <a:defRPr/>
            </a:pPr>
            <a:endParaRPr lang="zh-CN" altLang="en-US" sz="4800">
              <a:solidFill>
                <a:schemeClr val="accent1">
                  <a:lumMod val="50000"/>
                </a:schemeClr>
              </a:solidFill>
              <a:latin typeface="思源黑体 CN Regular" panose="020B0500000000000000" pitchFamily="34" charset="-128"/>
              <a:ea typeface="思源黑体 CN Regular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4" name="直接连接符 30"/>
          <p:cNvSpPr/>
          <p:nvPr>
            <p:custDataLst>
              <p:tags r:id="rId8"/>
            </p:custDataLst>
          </p:nvPr>
        </p:nvSpPr>
        <p:spPr>
          <a:xfrm>
            <a:off x="10751820" y="8298180"/>
            <a:ext cx="7703820" cy="3175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直接连接符 30"/>
          <p:cNvSpPr/>
          <p:nvPr>
            <p:custDataLst>
              <p:tags r:id="rId9"/>
            </p:custDataLst>
          </p:nvPr>
        </p:nvSpPr>
        <p:spPr>
          <a:xfrm>
            <a:off x="10751820" y="9812655"/>
            <a:ext cx="7703820" cy="3175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文本框 6"/>
          <p:cNvSpPr txBox="1"/>
          <p:nvPr/>
        </p:nvSpPr>
        <p:spPr>
          <a:xfrm>
            <a:off x="10846435" y="6926580"/>
            <a:ext cx="7637145" cy="13373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lvl="0" algn="l" defTabSz="889000" rtl="0">
              <a:lnSpc>
                <a:spcPct val="90000"/>
              </a:lnSpc>
              <a:spcAft>
                <a:spcPct val="35000"/>
              </a:spcAft>
              <a:buNone/>
            </a:pPr>
            <a:r>
              <a:rPr lang="en-US" altLang="zh-CN" sz="4000" b="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3.2 Halo </a:t>
            </a:r>
            <a:r>
              <a:rPr lang="zh-CN" altLang="en-US" sz="4000" b="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功能特点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846435" y="8403590"/>
            <a:ext cx="7637145" cy="13373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lvl="0" algn="l" defTabSz="889000" rtl="0">
              <a:lnSpc>
                <a:spcPct val="90000"/>
              </a:lnSpc>
              <a:spcAft>
                <a:spcPct val="35000"/>
              </a:spcAft>
              <a:buNone/>
            </a:pPr>
            <a:r>
              <a:rPr lang="en-US" altLang="zh-CN" sz="4000" b="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3.3 Halo </a:t>
            </a:r>
            <a:r>
              <a:rPr lang="zh-CN" altLang="en-US" sz="4000" b="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发布文章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Tm="3000">
        <p:fade/>
      </p:transition>
    </mc:Choice>
    <mc:Fallback>
      <p:transition spd="med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/data/cache/0488525ff0003048596f0bc0e37fff5e.jpg0488525ff0003048596f0bc0e37fff5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23875" r="23875"/>
          <a:stretch>
            <a:fillRect/>
          </a:stretch>
        </p:blipFill>
        <p:spPr>
          <a:xfrm>
            <a:off x="11856608" y="1588398"/>
            <a:ext cx="10539205" cy="10539207"/>
          </a:xfrm>
          <a:custGeom>
            <a:avLst/>
            <a:gdLst>
              <a:gd name="connsiteX0" fmla="*/ 3638183 w 5269567"/>
              <a:gd name="connsiteY0" fmla="*/ 0 h 5269568"/>
              <a:gd name="connsiteX1" fmla="*/ 5269567 w 5269567"/>
              <a:gd name="connsiteY1" fmla="*/ 3638183 h 5269568"/>
              <a:gd name="connsiteX2" fmla="*/ 1631386 w 5269567"/>
              <a:gd name="connsiteY2" fmla="*/ 5269568 h 5269568"/>
              <a:gd name="connsiteX3" fmla="*/ 0 w 5269567"/>
              <a:gd name="connsiteY3" fmla="*/ 1631386 h 5269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9567" h="5269568">
                <a:moveTo>
                  <a:pt x="3638183" y="0"/>
                </a:moveTo>
                <a:lnTo>
                  <a:pt x="5269567" y="3638183"/>
                </a:lnTo>
                <a:lnTo>
                  <a:pt x="1631386" y="5269568"/>
                </a:lnTo>
                <a:lnTo>
                  <a:pt x="0" y="1631386"/>
                </a:lnTo>
                <a:close/>
              </a:path>
            </a:pathLst>
          </a:custGeom>
        </p:spPr>
      </p:pic>
      <p:sp>
        <p:nvSpPr>
          <p:cNvPr id="14" name="任意多边形: 形状 13"/>
          <p:cNvSpPr/>
          <p:nvPr>
            <p:custDataLst>
              <p:tags r:id="rId3"/>
            </p:custDataLst>
          </p:nvPr>
        </p:nvSpPr>
        <p:spPr>
          <a:xfrm>
            <a:off x="11487414" y="1219238"/>
            <a:ext cx="11277590" cy="11277590"/>
          </a:xfrm>
          <a:custGeom>
            <a:avLst/>
            <a:gdLst>
              <a:gd name="connsiteX0" fmla="*/ 2819379 w 5638757"/>
              <a:gd name="connsiteY0" fmla="*/ 0 h 5638757"/>
              <a:gd name="connsiteX1" fmla="*/ 5638757 w 5638757"/>
              <a:gd name="connsiteY1" fmla="*/ 2819379 h 5638757"/>
              <a:gd name="connsiteX2" fmla="*/ 2819379 w 5638757"/>
              <a:gd name="connsiteY2" fmla="*/ 5638757 h 5638757"/>
              <a:gd name="connsiteX3" fmla="*/ 0 w 5638757"/>
              <a:gd name="connsiteY3" fmla="*/ 2819379 h 5638757"/>
              <a:gd name="connsiteX4" fmla="*/ 2819379 w 5638757"/>
              <a:gd name="connsiteY4" fmla="*/ 0 h 5638757"/>
              <a:gd name="connsiteX5" fmla="*/ 2820275 w 5638757"/>
              <a:gd name="connsiteY5" fmla="*/ 305724 h 5638757"/>
              <a:gd name="connsiteX6" fmla="*/ 306637 w 5638757"/>
              <a:gd name="connsiteY6" fmla="*/ 2819362 h 5638757"/>
              <a:gd name="connsiteX7" fmla="*/ 2820275 w 5638757"/>
              <a:gd name="connsiteY7" fmla="*/ 5332999 h 5638757"/>
              <a:gd name="connsiteX8" fmla="*/ 5333912 w 5638757"/>
              <a:gd name="connsiteY8" fmla="*/ 2819362 h 5638757"/>
              <a:gd name="connsiteX9" fmla="*/ 2820275 w 5638757"/>
              <a:gd name="connsiteY9" fmla="*/ 305724 h 5638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38757" h="5638757">
                <a:moveTo>
                  <a:pt x="2819379" y="0"/>
                </a:moveTo>
                <a:lnTo>
                  <a:pt x="5638757" y="2819379"/>
                </a:lnTo>
                <a:lnTo>
                  <a:pt x="2819379" y="5638757"/>
                </a:lnTo>
                <a:lnTo>
                  <a:pt x="0" y="2819379"/>
                </a:lnTo>
                <a:lnTo>
                  <a:pt x="2819379" y="0"/>
                </a:lnTo>
                <a:close/>
                <a:moveTo>
                  <a:pt x="2820275" y="305724"/>
                </a:moveTo>
                <a:lnTo>
                  <a:pt x="306637" y="2819362"/>
                </a:lnTo>
                <a:lnTo>
                  <a:pt x="2820275" y="5332999"/>
                </a:lnTo>
                <a:lnTo>
                  <a:pt x="5333912" y="2819362"/>
                </a:lnTo>
                <a:lnTo>
                  <a:pt x="2820275" y="30572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sz="18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524012" y="1219157"/>
            <a:ext cx="8343950" cy="2682240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8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3.1 Halo </a:t>
            </a:r>
            <a:r>
              <a:rPr lang="zh-CN" altLang="en-US" sz="48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简介</a:t>
            </a:r>
            <a:endParaRPr lang="en-US" sz="4800" spc="260" dirty="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sp>
        <p:nvSpPr>
          <p:cNvPr id="11" name="Title 6"/>
          <p:cNvSpPr txBox="1"/>
          <p:nvPr>
            <p:custDataLst>
              <p:tags r:id="rId5"/>
            </p:custDataLst>
          </p:nvPr>
        </p:nvSpPr>
        <p:spPr>
          <a:xfrm>
            <a:off x="860425" y="4695825"/>
            <a:ext cx="10280650" cy="782193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127000" tIns="50800" rIns="127000" bIns="508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CN" altLang="en-US" sz="4800" b="1" kern="0" spc="0">
                <a:ln>
                  <a:noFill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什</a:t>
            </a:r>
            <a:r>
              <a:rPr sz="4800" b="1" kern="0" spc="0">
                <a:ln>
                  <a:noFill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么是 Halo?</a:t>
            </a:r>
            <a:endParaRPr sz="4800" b="1" kern="0" spc="0">
              <a:ln>
                <a:noFill/>
              </a:ln>
              <a:solidFill>
                <a:srgbClr val="5E5E5E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0" indent="91440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3600" kern="0" spc="0">
                <a:ln>
                  <a:noFill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H</a:t>
            </a:r>
            <a:r>
              <a:rPr sz="3600" kern="0" spc="0">
                <a:ln>
                  <a:noFill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alo 作为一款好用又强大的开源建站工具，配合上不同的模板与插件，可以很好地帮助你构建你心中的理想站点。它可以是你公司的官方网站，可以是你的个人博客，也可以是团队共享的知识库，甚至可以是一个论坛、一个商城。</a:t>
            </a:r>
            <a:endParaRPr sz="3600" kern="0" spc="0">
              <a:ln>
                <a:noFill/>
              </a:ln>
              <a:solidFill>
                <a:srgbClr val="5E5E5E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lvl="0" indent="91440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sz="3200" kern="0" spc="0">
                <a:ln>
                  <a:noFill/>
                </a:ln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官网地址：https://halo.run</a:t>
            </a:r>
            <a:endParaRPr lang="en-US" sz="3200" b="0" kern="0" spc="0">
              <a:ln>
                <a:noFill/>
              </a:ln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indent="91440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zh-CN" altLang="en-US" sz="3200" kern="0" spc="0">
              <a:ln>
                <a:noFill/>
              </a:ln>
              <a:solidFill>
                <a:srgbClr val="5E5E5E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4" name="矩形 4"/>
          <p:cNvSpPr/>
          <p:nvPr>
            <p:custDataLst>
              <p:tags r:id="rId6"/>
            </p:custDataLst>
          </p:nvPr>
        </p:nvSpPr>
        <p:spPr>
          <a:xfrm>
            <a:off x="0" y="1219200"/>
            <a:ext cx="914400" cy="1219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60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7"/>
    </p:custData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700" y="1468755"/>
            <a:ext cx="243700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267CA0"/>
                </a:solidFill>
                <a:latin typeface="包图粗黑体" panose="02000800000000000000" pitchFamily="2" charset="-122"/>
                <a:ea typeface="包图粗黑体" panose="02000800000000000000" pitchFamily="2" charset="-122"/>
              </a:defRPr>
            </a:lvl1pPr>
          </a:lstStyle>
          <a:p>
            <a:r>
              <a:rPr lang="en-US" sz="4800" smtClean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Halo功能特性</a:t>
            </a:r>
            <a:endParaRPr lang="en-US" altLang="en-US" sz="4800" dirty="0" smtClean="0"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297997" y="2909115"/>
            <a:ext cx="6208464" cy="6297296"/>
            <a:chOff x="1155031" y="1448525"/>
            <a:chExt cx="3104232" cy="3148648"/>
          </a:xfrm>
        </p:grpSpPr>
        <p:pic>
          <p:nvPicPr>
            <p:cNvPr id="8" name="图片 7" descr="/Users/lixuejun/Desktop/截屏2023-01-06 11.50.31.png截屏2023-01-06 11.50.31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218984" y="2588373"/>
              <a:ext cx="2887980" cy="2008800"/>
            </a:xfrm>
            <a:prstGeom prst="rect">
              <a:avLst/>
            </a:prstGeom>
          </p:spPr>
        </p:pic>
        <p:grpSp>
          <p:nvGrpSpPr>
            <p:cNvPr id="31" name="组合 30"/>
            <p:cNvGrpSpPr/>
            <p:nvPr/>
          </p:nvGrpSpPr>
          <p:grpSpPr>
            <a:xfrm>
              <a:off x="1155031" y="1448525"/>
              <a:ext cx="3104232" cy="1134254"/>
              <a:chOff x="1155031" y="1448525"/>
              <a:chExt cx="3104232" cy="1134254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1411673" y="1857474"/>
                <a:ext cx="2756265" cy="445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r>
                  <a:rPr lang="en-US" sz="2000" b="0" smtClean="0">
                    <a:solidFill>
                      <a:srgbClr val="5E5E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lt"/>
                  </a:rPr>
                  <a:t>所有代码均开源在GitHub,目前已有24Kstar，100多名社区贡献者</a:t>
                </a:r>
                <a:endParaRPr lang="en-US" sz="2000" b="0" smtClean="0">
                  <a:solidFill>
                    <a:srgbClr val="5E5E5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endParaRPr>
              </a:p>
            </p:txBody>
          </p:sp>
          <p:sp>
            <p:nvSpPr>
              <p:cNvPr id="18" name="任意多边形 17"/>
              <p:cNvSpPr/>
              <p:nvPr>
                <p:custDataLst>
                  <p:tags r:id="rId2"/>
                </p:custDataLst>
              </p:nvPr>
            </p:nvSpPr>
            <p:spPr>
              <a:xfrm>
                <a:off x="1155031" y="1620253"/>
                <a:ext cx="689811" cy="962526"/>
              </a:xfrm>
              <a:custGeom>
                <a:avLst/>
                <a:gdLst>
                  <a:gd name="connsiteX0" fmla="*/ 0 w 689811"/>
                  <a:gd name="connsiteY0" fmla="*/ 962526 h 962526"/>
                  <a:gd name="connsiteX1" fmla="*/ 0 w 689811"/>
                  <a:gd name="connsiteY1" fmla="*/ 0 h 962526"/>
                  <a:gd name="connsiteX2" fmla="*/ 689811 w 689811"/>
                  <a:gd name="connsiteY2" fmla="*/ 0 h 962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89811" h="962526">
                    <a:moveTo>
                      <a:pt x="0" y="962526"/>
                    </a:moveTo>
                    <a:lnTo>
                      <a:pt x="0" y="0"/>
                    </a:lnTo>
                    <a:lnTo>
                      <a:pt x="689811" y="0"/>
                    </a:lnTo>
                  </a:path>
                </a:pathLst>
              </a:custGeom>
              <a:noFill/>
              <a:ln>
                <a:solidFill>
                  <a:srgbClr val="5BAAA4"/>
                </a:solidFill>
                <a:tail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400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1931820" y="1448525"/>
                <a:ext cx="2327443" cy="414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4800" smtClean="0">
                    <a:solidFill>
                      <a:srgbClr val="5E5E5E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lt"/>
                  </a:rPr>
                  <a:t>代码开源</a:t>
                </a:r>
                <a:endParaRPr lang="zh-CN" altLang="en-US" sz="6400" spc="150" dirty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9189017" y="2909115"/>
            <a:ext cx="6208464" cy="6970396"/>
            <a:chOff x="4601176" y="1448525"/>
            <a:chExt cx="3104232" cy="3485198"/>
          </a:xfrm>
        </p:grpSpPr>
        <p:pic>
          <p:nvPicPr>
            <p:cNvPr id="7" name="图片 6" descr="/Users/lixuejun/Desktop/截屏2023-01-06 11.52.23.png截屏2023-01-06 11.52.2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flipH="1">
              <a:off x="4800563" y="2924923"/>
              <a:ext cx="2863215" cy="2008800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4864078" y="1857474"/>
              <a:ext cx="2756265" cy="445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sz="2000" b="0" smtClean="0">
                  <a:solidFill>
                    <a:srgbClr val="5E5E5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采用</a:t>
              </a:r>
              <a:r>
                <a:rPr lang="en-US" sz="2000" b="0" smtClean="0">
                  <a:solidFill>
                    <a:srgbClr val="5E5E5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程序与用户配置分离，部署仅需一条命令即可，也支持Docker部署</a:t>
              </a:r>
              <a:endParaRPr lang="en-US" sz="2000" b="0" smtClean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endParaRPr>
            </a:p>
          </p:txBody>
        </p:sp>
        <p:sp>
          <p:nvSpPr>
            <p:cNvPr id="20" name="任意多边形 19"/>
            <p:cNvSpPr/>
            <p:nvPr>
              <p:custDataLst>
                <p:tags r:id="rId4"/>
              </p:custDataLst>
            </p:nvPr>
          </p:nvSpPr>
          <p:spPr>
            <a:xfrm>
              <a:off x="4601176" y="1620253"/>
              <a:ext cx="689811" cy="962526"/>
            </a:xfrm>
            <a:custGeom>
              <a:avLst/>
              <a:gdLst>
                <a:gd name="connsiteX0" fmla="*/ 0 w 689811"/>
                <a:gd name="connsiteY0" fmla="*/ 962526 h 962526"/>
                <a:gd name="connsiteX1" fmla="*/ 0 w 689811"/>
                <a:gd name="connsiteY1" fmla="*/ 0 h 962526"/>
                <a:gd name="connsiteX2" fmla="*/ 689811 w 689811"/>
                <a:gd name="connsiteY2" fmla="*/ 0 h 962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9811" h="962526">
                  <a:moveTo>
                    <a:pt x="0" y="962526"/>
                  </a:moveTo>
                  <a:lnTo>
                    <a:pt x="0" y="0"/>
                  </a:lnTo>
                  <a:lnTo>
                    <a:pt x="689811" y="0"/>
                  </a:lnTo>
                </a:path>
              </a:pathLst>
            </a:custGeom>
            <a:noFill/>
            <a:ln>
              <a:solidFill>
                <a:srgbClr val="5BAAA4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400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377965" y="1448525"/>
              <a:ext cx="2327443" cy="414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4800" smtClean="0">
                  <a:solidFill>
                    <a:srgbClr val="5E5E5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易于部署</a:t>
              </a:r>
              <a:endParaRPr lang="zh-CN" altLang="en-US" sz="6400" spc="15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6080215" y="2909115"/>
            <a:ext cx="6208464" cy="6297296"/>
            <a:chOff x="8045505" y="1448525"/>
            <a:chExt cx="3104232" cy="3148648"/>
          </a:xfrm>
        </p:grpSpPr>
        <p:pic>
          <p:nvPicPr>
            <p:cNvPr id="9" name="图片 8" descr="/Users/lixuejun/Desktop/截屏2023-01-06 11.53.23.png截屏2023-01-06 11.53.23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8237045" y="2588373"/>
              <a:ext cx="2654935" cy="2008800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8313212" y="1857474"/>
              <a:ext cx="2756265" cy="445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sz="2000" b="0" smtClean="0">
                  <a:solidFill>
                    <a:srgbClr val="5E5E5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H</a:t>
              </a:r>
              <a:r>
                <a:rPr lang="en-US" sz="2000" b="0" smtClean="0">
                  <a:solidFill>
                    <a:srgbClr val="5E5E5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alo 2.0 带来了灵活可扩展的插件机制，通过插件可以在运行时为系统添加丰富的功能</a:t>
              </a:r>
              <a:endParaRPr lang="en-US" sz="2000" b="0" smtClean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endParaRPr>
            </a:p>
          </p:txBody>
        </p:sp>
        <p:sp>
          <p:nvSpPr>
            <p:cNvPr id="22" name="任意多边形 21"/>
            <p:cNvSpPr/>
            <p:nvPr>
              <p:custDataLst>
                <p:tags r:id="rId6"/>
              </p:custDataLst>
            </p:nvPr>
          </p:nvSpPr>
          <p:spPr>
            <a:xfrm>
              <a:off x="8045505" y="1620253"/>
              <a:ext cx="689811" cy="962526"/>
            </a:xfrm>
            <a:custGeom>
              <a:avLst/>
              <a:gdLst>
                <a:gd name="connsiteX0" fmla="*/ 0 w 689811"/>
                <a:gd name="connsiteY0" fmla="*/ 962526 h 962526"/>
                <a:gd name="connsiteX1" fmla="*/ 0 w 689811"/>
                <a:gd name="connsiteY1" fmla="*/ 0 h 962526"/>
                <a:gd name="connsiteX2" fmla="*/ 689811 w 689811"/>
                <a:gd name="connsiteY2" fmla="*/ 0 h 962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9811" h="962526">
                  <a:moveTo>
                    <a:pt x="0" y="962526"/>
                  </a:moveTo>
                  <a:lnTo>
                    <a:pt x="0" y="0"/>
                  </a:lnTo>
                  <a:lnTo>
                    <a:pt x="689811" y="0"/>
                  </a:lnTo>
                </a:path>
              </a:pathLst>
            </a:custGeom>
            <a:noFill/>
            <a:ln>
              <a:solidFill>
                <a:srgbClr val="5BAAA4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400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822294" y="1448525"/>
              <a:ext cx="2327443" cy="414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4800" smtClean="0">
                  <a:solidFill>
                    <a:srgbClr val="5E5E5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插件机制</a:t>
              </a:r>
              <a:endParaRPr lang="zh-CN" altLang="en-US" sz="6400" spc="15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10742595" y="9787435"/>
            <a:ext cx="465488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4800" smtClean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附件管理</a:t>
            </a:r>
            <a:endParaRPr lang="zh-CN" altLang="en-US" sz="6400" spc="15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33" name="任意多边形 32"/>
          <p:cNvSpPr/>
          <p:nvPr>
            <p:custDataLst>
              <p:tags r:id="rId7"/>
            </p:custDataLst>
          </p:nvPr>
        </p:nvSpPr>
        <p:spPr>
          <a:xfrm flipV="1">
            <a:off x="9189085" y="8204835"/>
            <a:ext cx="1379220" cy="1925320"/>
          </a:xfrm>
          <a:custGeom>
            <a:avLst/>
            <a:gdLst>
              <a:gd name="connsiteX0" fmla="*/ 0 w 689811"/>
              <a:gd name="connsiteY0" fmla="*/ 962526 h 962526"/>
              <a:gd name="connsiteX1" fmla="*/ 0 w 689811"/>
              <a:gd name="connsiteY1" fmla="*/ 0 h 962526"/>
              <a:gd name="connsiteX2" fmla="*/ 689811 w 689811"/>
              <a:gd name="connsiteY2" fmla="*/ 0 h 96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811" h="962526">
                <a:moveTo>
                  <a:pt x="0" y="962526"/>
                </a:moveTo>
                <a:lnTo>
                  <a:pt x="0" y="0"/>
                </a:lnTo>
                <a:lnTo>
                  <a:pt x="689811" y="0"/>
                </a:lnTo>
              </a:path>
            </a:pathLst>
          </a:custGeom>
          <a:noFill/>
          <a:ln>
            <a:solidFill>
              <a:srgbClr val="5BAAA4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40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9714821" y="10750113"/>
            <a:ext cx="551253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en-US" sz="2000" b="0" smtClean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采用</a:t>
            </a:r>
            <a:r>
              <a:rPr lang="en-US" sz="2000" b="0" smtClean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多策略存储模式，同时支持通过插件扩展外部存储位置</a:t>
            </a:r>
            <a:endParaRPr lang="en-US" sz="2000" b="0" smtClean="0"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677585" y="9787435"/>
            <a:ext cx="465488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4800" smtClean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模板机制</a:t>
            </a:r>
            <a:endParaRPr lang="zh-CN" altLang="en-US" sz="6400" spc="15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40" name="任意多边形 39"/>
          <p:cNvSpPr/>
          <p:nvPr>
            <p:custDataLst>
              <p:tags r:id="rId8"/>
            </p:custDataLst>
          </p:nvPr>
        </p:nvSpPr>
        <p:spPr>
          <a:xfrm flipV="1">
            <a:off x="2124075" y="8204835"/>
            <a:ext cx="1379220" cy="1925320"/>
          </a:xfrm>
          <a:custGeom>
            <a:avLst/>
            <a:gdLst>
              <a:gd name="connsiteX0" fmla="*/ 0 w 689811"/>
              <a:gd name="connsiteY0" fmla="*/ 962526 h 962526"/>
              <a:gd name="connsiteX1" fmla="*/ 0 w 689811"/>
              <a:gd name="connsiteY1" fmla="*/ 0 h 962526"/>
              <a:gd name="connsiteX2" fmla="*/ 689811 w 689811"/>
              <a:gd name="connsiteY2" fmla="*/ 0 h 96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811" h="962526">
                <a:moveTo>
                  <a:pt x="0" y="962526"/>
                </a:moveTo>
                <a:lnTo>
                  <a:pt x="0" y="0"/>
                </a:lnTo>
                <a:lnTo>
                  <a:pt x="689811" y="0"/>
                </a:lnTo>
              </a:path>
            </a:pathLst>
          </a:custGeom>
          <a:noFill/>
          <a:ln>
            <a:solidFill>
              <a:srgbClr val="5BAAA4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40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649811" y="10750113"/>
            <a:ext cx="551253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en-US" sz="2000" b="0" smtClean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完善的模板系统，支持自定义配置，主题预览，多语言等功能</a:t>
            </a:r>
            <a:endParaRPr lang="en-US" sz="2000" b="0" smtClean="0"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7232295" y="9882050"/>
            <a:ext cx="465488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800" smtClean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搜索引擎</a:t>
            </a:r>
            <a:endParaRPr lang="zh-CN" altLang="en-US" sz="6400" spc="15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54" name="任意多边形 53"/>
          <p:cNvSpPr/>
          <p:nvPr>
            <p:custDataLst>
              <p:tags r:id="rId9"/>
            </p:custDataLst>
          </p:nvPr>
        </p:nvSpPr>
        <p:spPr>
          <a:xfrm flipV="1">
            <a:off x="16077565" y="8204835"/>
            <a:ext cx="2009140" cy="2130425"/>
          </a:xfrm>
          <a:custGeom>
            <a:avLst/>
            <a:gdLst>
              <a:gd name="connsiteX0" fmla="*/ 0 w 689811"/>
              <a:gd name="connsiteY0" fmla="*/ 962526 h 962526"/>
              <a:gd name="connsiteX1" fmla="*/ 0 w 689811"/>
              <a:gd name="connsiteY1" fmla="*/ 0 h 962526"/>
              <a:gd name="connsiteX2" fmla="*/ 689811 w 689811"/>
              <a:gd name="connsiteY2" fmla="*/ 0 h 96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811" h="962526">
                <a:moveTo>
                  <a:pt x="0" y="962526"/>
                </a:moveTo>
                <a:lnTo>
                  <a:pt x="0" y="0"/>
                </a:lnTo>
                <a:lnTo>
                  <a:pt x="689811" y="0"/>
                </a:lnTo>
              </a:path>
            </a:pathLst>
          </a:custGeom>
          <a:noFill/>
          <a:ln>
            <a:solidFill>
              <a:srgbClr val="5BAAA4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640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6603301" y="10750113"/>
            <a:ext cx="551253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en-US" sz="2000" b="0" smtClean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Halo 2.0 带来了内置的全文搜索引擎支持，同时也支持通过插件扩展外部搜索引擎</a:t>
            </a:r>
            <a:endParaRPr lang="en-US" sz="2000" b="0" smtClean="0"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2" name="文本框 1"/>
          <p:cNvSpPr txBox="1"/>
          <p:nvPr>
            <p:custDataLst>
              <p:tags r:id="rId10"/>
            </p:custDataLst>
          </p:nvPr>
        </p:nvSpPr>
        <p:spPr>
          <a:xfrm>
            <a:off x="1536065" y="559435"/>
            <a:ext cx="8366125" cy="2682240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8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3.1 Halo </a:t>
            </a:r>
            <a:r>
              <a:rPr lang="zh-CN" altLang="en-US" sz="48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简介</a:t>
            </a:r>
            <a:r>
              <a:rPr lang="en-US" altLang="zh-CN" sz="48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(</a:t>
            </a:r>
            <a:r>
              <a:rPr lang="zh-CN" altLang="en-US" sz="48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续）</a:t>
            </a:r>
            <a:endParaRPr lang="zh-CN" altLang="en-US" sz="4800" kern="1200" spc="260" dirty="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3" name="矩形 4"/>
          <p:cNvSpPr/>
          <p:nvPr>
            <p:custDataLst>
              <p:tags r:id="rId11"/>
            </p:custDataLst>
          </p:nvPr>
        </p:nvSpPr>
        <p:spPr>
          <a:xfrm>
            <a:off x="0" y="666115"/>
            <a:ext cx="914400" cy="1219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6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700" y="1468755"/>
            <a:ext cx="243700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267CA0"/>
                </a:solidFill>
                <a:latin typeface="包图粗黑体" panose="02000800000000000000" pitchFamily="2" charset="-122"/>
                <a:ea typeface="包图粗黑体" panose="02000800000000000000" pitchFamily="2" charset="-122"/>
              </a:defRPr>
            </a:lvl1pPr>
          </a:lstStyle>
          <a:p>
            <a:r>
              <a:rPr lang="en-US" sz="4800" smtClean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Halo功能特性</a:t>
            </a:r>
            <a:endParaRPr lang="en-US" altLang="en-US" sz="4800" dirty="0" smtClean="0"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536065" y="559435"/>
            <a:ext cx="11311890" cy="2682240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algn="l" defTabSz="889000" rtl="0">
              <a:lnSpc>
                <a:spcPct val="90000"/>
              </a:lnSpc>
              <a:spcAft>
                <a:spcPct val="35000"/>
              </a:spcAft>
              <a:buNone/>
            </a:pPr>
            <a:r>
              <a:rPr lang="en-US" altLang="zh-CN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3.2 Halo </a:t>
            </a:r>
            <a:r>
              <a:rPr lang="zh-CN" altLang="en-US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功能特点（续）</a:t>
            </a:r>
            <a:endParaRPr lang="zh-CN" altLang="en-US" sz="4800" kern="1200" spc="260" dirty="0">
              <a:solidFill>
                <a:schemeClr val="accent1">
                  <a:lumMod val="7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3" name="矩形 4"/>
          <p:cNvSpPr/>
          <p:nvPr>
            <p:custDataLst>
              <p:tags r:id="rId2"/>
            </p:custDataLst>
          </p:nvPr>
        </p:nvSpPr>
        <p:spPr>
          <a:xfrm>
            <a:off x="0" y="666115"/>
            <a:ext cx="914400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6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07820" y="2178050"/>
            <a:ext cx="19185255" cy="52451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t" forceAA="0">
            <a:noAutofit/>
          </a:bodyPr>
          <a:p>
            <a:pPr algn="l"/>
            <a:r>
              <a:rPr lang="en-US" sz="3600" smtClean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多用户与权限体系</a:t>
            </a:r>
            <a:endParaRPr lang="en-US" sz="3600" smtClean="0"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indent="914400" algn="l" eaLnBrk="1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797548545"/>
                </a:ext>
              </a:extLst>
            </a:pPr>
            <a:r>
              <a:rPr lang="en-US" sz="3600" b="0" smtClean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</a:t>
            </a:r>
            <a:r>
              <a:rPr lang="en-US" sz="2800" b="0" smtClean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Halo 2.0 中引入了多用户及 RBAC 权限体系，支持多用户同时登录管理 Halo，可以为不同的用户分配不同的权限，从而实现不同的用户角色</a:t>
            </a:r>
            <a:r>
              <a:rPr lang="zh-CN" altLang="en-US" sz="2800" b="0" smtClean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。</a:t>
            </a:r>
            <a:endParaRPr lang="en-US" sz="3600" b="0" smtClean="0"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algn="l"/>
            <a:endParaRPr kumimoji="0" lang="zh-CN" altLang="en-US" sz="2000" b="1" i="0" u="none" strike="noStrike" cap="none" spc="150" normalizeH="0" baseline="0" dirty="0">
              <a:ln>
                <a:noFill/>
              </a:ln>
              <a:solidFill>
                <a:srgbClr val="267CA0"/>
              </a:solidFill>
              <a:effectLst/>
              <a:uFillTx/>
              <a:latin typeface="Helvetica Neue" panose="02000503000000020004"/>
              <a:ea typeface="Helvetica Neue" panose="02000503000000020004"/>
              <a:cs typeface="+mn-ea"/>
              <a:sym typeface="+mn-lt"/>
            </a:endParaRPr>
          </a:p>
        </p:txBody>
      </p:sp>
      <p:pic>
        <p:nvPicPr>
          <p:cNvPr id="30" name="图片 2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75835" y="4770120"/>
            <a:ext cx="14784705" cy="8157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700" y="1468755"/>
            <a:ext cx="243700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267CA0"/>
                </a:solidFill>
                <a:latin typeface="包图粗黑体" panose="02000800000000000000" pitchFamily="2" charset="-122"/>
                <a:ea typeface="包图粗黑体" panose="02000800000000000000" pitchFamily="2" charset="-122"/>
              </a:defRPr>
            </a:lvl1pPr>
          </a:lstStyle>
          <a:p>
            <a:r>
              <a:rPr lang="en-US" sz="4800" smtClean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Halo功能特性</a:t>
            </a:r>
            <a:r>
              <a:rPr lang="zh-CN" altLang="en-US" sz="4800" smtClean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（续）</a:t>
            </a:r>
            <a:endParaRPr lang="zh-CN" altLang="en-US" sz="4800" dirty="0" smtClean="0"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536065" y="559435"/>
            <a:ext cx="11311890" cy="2682240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algn="l" defTabSz="889000" rtl="0">
              <a:lnSpc>
                <a:spcPct val="90000"/>
              </a:lnSpc>
              <a:spcAft>
                <a:spcPct val="35000"/>
              </a:spcAft>
              <a:buNone/>
            </a:pPr>
            <a:r>
              <a:rPr lang="en-US" altLang="zh-CN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3.2 Halo </a:t>
            </a:r>
            <a:r>
              <a:rPr lang="zh-CN" altLang="en-US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功能特点（续）</a:t>
            </a:r>
            <a:endParaRPr lang="zh-CN" altLang="en-US" sz="4800" kern="1200" spc="260" dirty="0">
              <a:solidFill>
                <a:schemeClr val="accent1">
                  <a:lumMod val="7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3" name="矩形 4"/>
          <p:cNvSpPr/>
          <p:nvPr>
            <p:custDataLst>
              <p:tags r:id="rId2"/>
            </p:custDataLst>
          </p:nvPr>
        </p:nvSpPr>
        <p:spPr>
          <a:xfrm>
            <a:off x="0" y="666115"/>
            <a:ext cx="914400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6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07820" y="2178050"/>
            <a:ext cx="19185255" cy="52451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t" forceAA="0">
            <a:noAutofit/>
          </a:bodyPr>
          <a:p>
            <a:pPr algn="l" eaLnBrk="1">
              <a:lnSpc>
                <a:spcPct val="150000"/>
              </a:lnSpc>
            </a:pPr>
            <a:r>
              <a:rPr lang="en-US" sz="3600" smtClean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灵活可扩展的插件机制</a:t>
            </a:r>
            <a:endParaRPr lang="en-US" sz="3600" b="1" smtClean="0"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indent="609600" algn="l" eaLnBrk="1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en-US" sz="2400" b="0" smtClean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通过插件的形式进行集成，这样用户可以根据自己的需求自由选择，不再会因为一些不需要的功能而导致系统的臃肿。同时也可以实现不更新整个 Halo 应用，对插件进行单独更新，降低用户更新使用新功能的代价</a:t>
            </a:r>
            <a:r>
              <a:rPr lang="en-US" sz="2400" b="0" smtClean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。</a:t>
            </a:r>
            <a:endParaRPr lang="en-US" sz="2400" b="0" smtClean="0"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algn="l"/>
            <a:endParaRPr kumimoji="0" lang="zh-CN" altLang="en-US" sz="2400" b="0" i="0" u="none" strike="noStrike" cap="none" spc="150" normalizeH="0" baseline="0" dirty="0">
              <a:ln>
                <a:noFill/>
              </a:ln>
              <a:solidFill>
                <a:srgbClr val="267CA0"/>
              </a:solidFill>
              <a:effectLst/>
              <a:uFillTx/>
              <a:latin typeface="Helvetica Neue" panose="02000503000000020004"/>
              <a:ea typeface="Helvetica Neue" panose="02000503000000020004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479800" y="4482465"/>
            <a:ext cx="15580360" cy="8596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700" y="1468755"/>
            <a:ext cx="243700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267CA0"/>
                </a:solidFill>
                <a:latin typeface="包图粗黑体" panose="02000800000000000000" pitchFamily="2" charset="-122"/>
                <a:ea typeface="包图粗黑体" panose="02000800000000000000" pitchFamily="2" charset="-122"/>
              </a:defRPr>
            </a:lvl1pPr>
          </a:lstStyle>
          <a:p>
            <a:r>
              <a:rPr lang="en-US" sz="4800" smtClean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Halo功能特性</a:t>
            </a:r>
            <a:r>
              <a:rPr lang="zh-CN" altLang="en-US" sz="4800" smtClean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（续）</a:t>
            </a:r>
            <a:endParaRPr lang="zh-CN" altLang="en-US" sz="4800" dirty="0" smtClean="0"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536065" y="559435"/>
            <a:ext cx="11311890" cy="2682240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algn="l" defTabSz="889000" rtl="0">
              <a:lnSpc>
                <a:spcPct val="90000"/>
              </a:lnSpc>
              <a:spcAft>
                <a:spcPct val="35000"/>
              </a:spcAft>
              <a:buNone/>
            </a:pPr>
            <a:r>
              <a:rPr lang="en-US" altLang="zh-CN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3.2 Halo </a:t>
            </a:r>
            <a:r>
              <a:rPr lang="zh-CN" altLang="en-US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功能特点</a:t>
            </a:r>
            <a:r>
              <a:rPr lang="zh-CN" altLang="en-US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（续）</a:t>
            </a:r>
            <a:endParaRPr lang="zh-CN" altLang="en-US" sz="4800" kern="1200" spc="260" dirty="0">
              <a:solidFill>
                <a:schemeClr val="accent1">
                  <a:lumMod val="7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3" name="矩形 4"/>
          <p:cNvSpPr/>
          <p:nvPr>
            <p:custDataLst>
              <p:tags r:id="rId2"/>
            </p:custDataLst>
          </p:nvPr>
        </p:nvSpPr>
        <p:spPr>
          <a:xfrm>
            <a:off x="0" y="666115"/>
            <a:ext cx="914400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6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07820" y="2178050"/>
            <a:ext cx="19185255" cy="52451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t" forceAA="0">
            <a:noAutofit/>
          </a:bodyPr>
          <a:p>
            <a:pPr algn="l"/>
            <a:r>
              <a:rPr lang="en-US" sz="3600" smtClean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灵活可扩展的插件机制</a:t>
            </a:r>
            <a:endParaRPr lang="en-US" sz="3600" b="1" smtClean="0"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indent="711200" algn="l" eaLnBrk="1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lang="en-US" sz="2800" b="0" smtClean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通过插件的形式进行集成，这样用户可以根据自己的需求自由选择，不再会因为一些不需要的功能而导致系统的臃肿。同时也可以实现不更新整个 Halo 应用，对插件进行单独更新，降低用户更新使用新功能的代价</a:t>
            </a:r>
            <a:r>
              <a:rPr lang="en-US" sz="2800" b="0" smtClean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。</a:t>
            </a:r>
            <a:endParaRPr lang="en-US" sz="2800" b="0" smtClean="0"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algn="l"/>
            <a:endParaRPr kumimoji="0" lang="zh-CN" altLang="en-US" sz="2800" b="0" i="0" u="none" strike="noStrike" cap="none" spc="150" normalizeH="0" baseline="0" dirty="0">
              <a:ln>
                <a:noFill/>
              </a:ln>
              <a:solidFill>
                <a:srgbClr val="267CA0"/>
              </a:solidFill>
              <a:effectLst/>
              <a:uFillTx/>
              <a:latin typeface="Helvetica Neue" panose="02000503000000020004"/>
              <a:ea typeface="Helvetica Neue" panose="02000503000000020004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623945" y="4410075"/>
            <a:ext cx="15580360" cy="8596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18353_3*l_h_i*1_1_1"/>
  <p:tag name="KSO_WM_TEMPLATE_CATEGORY" val="diagram"/>
  <p:tag name="KSO_WM_TEMPLATE_INDEX" val="20218353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UNIT_TYPE" val="i"/>
  <p:tag name="KSO_WM_UNIT_INDEX" val="3"/>
  <p:tag name="KSO_WM_UNIT_ID" val="diagram20209186_1*i*3"/>
  <p:tag name="KSO_WM_TEMPLATE_CATEGORY" val="diagram"/>
  <p:tag name="KSO_WM_TEMPLATE_INDEX" val="20209186"/>
  <p:tag name="KSO_WM_UNIT_LAYERLEVEL" val="1"/>
  <p:tag name="KSO_WM_TAG_VERSION" val="1.0"/>
  <p:tag name="KSO_WM_BEAUTIFY_FLAG" val="#wm#"/>
  <p:tag name="KSO_WM_UNIT_SM_LIMIT_TYPE" val="2"/>
  <p:tag name="KSO_WM_CHIP_GROUPID" val="5f0d54168050c250ba656b67"/>
  <p:tag name="KSO_WM_CHIP_XID" val="5f0d54168050c250ba656b68"/>
  <p:tag name="KSO_WM_UNIT_VALUE" val="2"/>
  <p:tag name="KSO_WM_TEMPLATE_ASSEMBLE_XID" val="60656e8b4054ed1e2fb7fb32"/>
  <p:tag name="KSO_WM_TEMPLATE_ASSEMBLE_GROUPID" val="60656e8b4054ed1e2fb7fb3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UNIT_TYPE" val="i"/>
  <p:tag name="KSO_WM_UNIT_INDEX" val="4"/>
  <p:tag name="KSO_WM_UNIT_ID" val="diagram20209186_1*i*4"/>
  <p:tag name="KSO_WM_TEMPLATE_CATEGORY" val="diagram"/>
  <p:tag name="KSO_WM_TEMPLATE_INDEX" val="20209186"/>
  <p:tag name="KSO_WM_UNIT_LAYERLEVEL" val="1"/>
  <p:tag name="KSO_WM_TAG_VERSION" val="1.0"/>
  <p:tag name="KSO_WM_BEAUTIFY_FLAG" val="#wm#"/>
  <p:tag name="KSO_WM_UNIT_SM_LIMIT_TYPE" val="2"/>
  <p:tag name="KSO_WM_CHIP_GROUPID" val="5f0d54168050c250ba656b67"/>
  <p:tag name="KSO_WM_CHIP_XID" val="5f0d54168050c250ba656b68"/>
  <p:tag name="KSO_WM_UNIT_VALUE" val="2"/>
  <p:tag name="KSO_WM_TEMPLATE_ASSEMBLE_XID" val="60656e8b4054ed1e2fb7fb32"/>
  <p:tag name="KSO_WM_TEMPLATE_ASSEMBLE_GROUPID" val="60656e8b4054ed1e2fb7fb32"/>
</p:tagLst>
</file>

<file path=ppt/tags/tag10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9186_1*a*1"/>
  <p:tag name="KSO_WM_TEMPLATE_CATEGORY" val="diagram"/>
  <p:tag name="KSO_WM_TEMPLATE_INDEX" val="20209186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75ac08273e3c4c04992c6db43f76736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6bffb964c0884387b0991864b8ca49ac"/>
  <p:tag name="KSO_WM_UNIT_TEXT_FILL_FORE_SCHEMECOLOR_INDEX_BRIGHTNESS" val="0"/>
  <p:tag name="KSO_WM_UNIT_TEXT_FILL_FORE_SCHEMECOLOR_INDEX" val="13"/>
  <p:tag name="KSO_WM_UNIT_TEXT_FILL_TYPE" val="1"/>
  <p:tag name="KSO_WM_TEMPLATE_ASSEMBLE_XID" val="60656e8b4054ed1e2fb7fb32"/>
  <p:tag name="KSO_WM_TEMPLATE_ASSEMBLE_GROUPID" val="60656e8b4054ed1e2fb7fb32"/>
</p:tagLst>
</file>

<file path=ppt/tags/tag103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9186_1*f*1"/>
  <p:tag name="KSO_WM_TEMPLATE_CATEGORY" val="diagram"/>
  <p:tag name="KSO_WM_TEMPLATE_INDEX" val="20209186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3"/>
  <p:tag name="KSO_WM_UNIT_SHOW_EDIT_AREA_INDICATION" val="1"/>
  <p:tag name="KSO_WM_CHIP_GROUPID" val="5e6b05596848fb12bee65ac8"/>
  <p:tag name="KSO_WM_CHIP_XID" val="5e6b05596848fb12bee65aca"/>
  <p:tag name="KSO_WM_UNIT_DEC_AREA_ID" val="63cffaa7943a49b7a421999d936de59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dce14943a7244d3cacf02e0c935f71d1"/>
  <p:tag name="KSO_WM_UNIT_TEXT_FILL_FORE_SCHEMECOLOR_INDEX_BRIGHTNESS" val="0.25"/>
  <p:tag name="KSO_WM_UNIT_TEXT_FILL_FORE_SCHEMECOLOR_INDEX" val="13"/>
  <p:tag name="KSO_WM_UNIT_TEXT_FILL_TYPE" val="1"/>
  <p:tag name="KSO_WM_TEMPLATE_ASSEMBLE_XID" val="60656e8b4054ed1e2fb7fb32"/>
  <p:tag name="KSO_WM_TEMPLATE_ASSEMBLE_GROUPID" val="60656e8b4054ed1e2fb7fb32"/>
</p:tagLst>
</file>

<file path=ppt/tags/tag104.xml><?xml version="1.0" encoding="utf-8"?>
<p:tagLst xmlns:p="http://schemas.openxmlformats.org/presentationml/2006/main">
  <p:tag name="KSO_WM_UNIT_BLOCK" val="0"/>
  <p:tag name="KSO_WM_UNIT_DEC_AREA_ID" val="f727960068514fe6bbb27093305fb74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7069_1*i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SM_LIMIT_TYPE" val="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acfb27998712faa657a7af"/>
  <p:tag name="KSO_WM_CHIP_XID" val="5facfb27998712faa657a7b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70524054ed1e2fb814c2"/>
  <p:tag name="KSO_WM_TEMPLATE_ASSEMBLE_GROUPID" val="606570524054ed1e2fb814c2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#wm#"/>
  <p:tag name="KSO_WM_TEMPLATE_CATEGORY" val="diagram"/>
  <p:tag name="KSO_WM_TEMPLATE_INDEX" val="20209186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SLIDE_BACKGROUND" val="[&quot;general&quot;]"/>
  <p:tag name="KSO_WM_SLIDE_RATIO" val="1.777778"/>
  <p:tag name="KSO_WM_SLIDE_ID" val="diagram20209186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68"/>
  <p:tag name="KSO_WM_SLIDE_POSITION" val="0*36"/>
  <p:tag name="KSO_WM_TAG_VERSION" val="1.0"/>
  <p:tag name="KSO_WM_SLIDE_LAYOUT" val="a_d_f"/>
  <p:tag name="KSO_WM_SLIDE_LAYOUT_CNT" val="1_1_1"/>
  <p:tag name="KSO_WM_CHIP_FILLPROP" val="[[{&quot;text_align&quot;:&quot;lm&quot;,&quot;text_direction&quot;:&quot;horizontal&quot;,&quot;support_big_font&quot;:false,&quot;fill_id&quot;:&quot;8d15dc65d1934423bfab615d7c3cf51c&quot;,&quot;fill_align&quot;:&quot;lm&quot;,&quot;chip_types&quot;:[&quot;header&quot;]},{&quot;text_align&quot;:&quot;lm&quot;,&quot;text_direction&quot;:&quot;horizontal&quot;,&quot;support_features&quot;:[&quot;collage&quot;,&quot;carousel&quot;],&quot;support_big_font&quot;:false,&quot;fill_id&quot;:&quot;7a9e16b08dd1491598975707cb9a750e&quot;,&quot;fill_align&quot;:&quot;cm&quot;,&quot;chip_types&quot;:[&quot;diagram&quot;,&quot;pictext&quot;,&quot;text&quot;,&quot;picture&quot;,&quot;chart&quot;,&quot;table&quot;,&quot;video&quot;]},{&quot;text_align&quot;:&quot;lm&quot;,&quot;text_direction&quot;:&quot;horizontal&quot;,&quot;support_big_font&quot;:false,&quot;fill_id&quot;:&quot;e19ee7aa8873479184c598dabbc965b8&quot;,&quot;fill_align&quot;:&quot;lm&quot;,&quot;chip_types&quot;:[&quot;text&quot;]}]]"/>
  <p:tag name="KSO_WM_CHIP_GROUPID" val="5f0d54168050c250ba656b67"/>
  <p:tag name="KSO_WM_CHIP_XID" val="5f0d54168050c250ba656b68"/>
  <p:tag name="KSO_WM_CHIP_DECFILLPROP" val="[]"/>
  <p:tag name="KSO_WM_SLIDE_BK_DARK_LIGHT" val="2"/>
  <p:tag name="KSO_WM_SLIDE_BACKGROUND_TYPE" val="general"/>
  <p:tag name="KSO_WM_SLIDE_SUPPORT_FEATURE_TYPE" val="3"/>
  <p:tag name="KSO_WM_TEMPLATE_ASSEMBLE_XID" val="60656e8b4054ed1e2fb7fb32"/>
  <p:tag name="KSO_WM_TEMPLATE_ASSEMBLE_GROUPID" val="60656e8b4054ed1e2fb7fb3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05:45&quot;,&quot;maxSize&quot;:{&quot;size1&quot;:17.799628021054108},&quot;minSize&quot;:{&quot;size1&quot;:17.799628021054108},&quot;normalSize&quot;:{&quot;size1&quot;:17.799628021054108},&quot;subLayout&quot;:[{&quot;id&quot;:&quot;2021-04-01T15:05:45&quot;,&quot;margin&quot;:{&quot;bottom&quot;:0,&quot;left&quot;:1.6929999589920044,&quot;right&quot;:5.502999782562256,&quot;top&quot;:1.2699999809265137},&quot;type&quot;:0},{&quot;id&quot;:&quot;2021-04-01T15:05:45&quot;,&quot;maxSize&quot;:{&quot;size1&quot;:78.49954747291656},&quot;minSize&quot;:{&quot;size1&quot;:78.49954747291656},&quot;normalSize&quot;:{&quot;size1&quot;:78.49954747291656},&quot;subLayout&quot;:[{&quot;id&quot;:&quot;2021-04-01T15:05:45&quot;,&quot;margin&quot;:{&quot;bottom&quot;:1.6929999589920044,&quot;left&quot;:1.6929999589920044,&quot;right&quot;:1.6929999589920044,&quot;top&quot;:1.2699999809265137},&quot;type&quot;:0},{&quot;id&quot;:&quot;2021-04-01T15:05:45&quot;,&quot;margin&quot;:{&quot;bottom&quot;:1.2699999809265137,&quot;left&quot;:1.6929999589920044,&quot;right&quot;:1.6929999589920044,&quot;top&quot;:0},&quot;type&quot;:0}],&quot;type&quot;:0}],&quot;type&quot;:0}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UNIT_TYPE" val="i"/>
  <p:tag name="KSO_WM_UNIT_INDEX" val="2"/>
  <p:tag name="KSO_WM_UNIT_ID" val="diagram20209186_1*i*2"/>
  <p:tag name="KSO_WM_TEMPLATE_CATEGORY" val="diagram"/>
  <p:tag name="KSO_WM_TEMPLATE_INDEX" val="20209186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b4d048e451764220ba4e859e0031c343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1}"/>
  <p:tag name="KSO_WM_CHIP_GROUPID" val="5f0d54168050c250ba656b67"/>
  <p:tag name="KSO_WM_CHIP_XID" val="5f0d54168050c250ba656b68"/>
  <p:tag name="KSO_WM_TEMPLATE_ASSEMBLE_XID" val="60656e8b4054ed1e2fb7fb32"/>
  <p:tag name="KSO_WM_TEMPLATE_ASSEMBLE_GROUPID" val="60656e8b4054ed1e2fb7fb3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UNIT_TYPE" val="i"/>
  <p:tag name="KSO_WM_UNIT_INDEX" val="3"/>
  <p:tag name="KSO_WM_UNIT_ID" val="diagram20209186_1*i*3"/>
  <p:tag name="KSO_WM_TEMPLATE_CATEGORY" val="diagram"/>
  <p:tag name="KSO_WM_TEMPLATE_INDEX" val="20209186"/>
  <p:tag name="KSO_WM_UNIT_LAYERLEVEL" val="1"/>
  <p:tag name="KSO_WM_TAG_VERSION" val="1.0"/>
  <p:tag name="KSO_WM_BEAUTIFY_FLAG" val="#wm#"/>
  <p:tag name="KSO_WM_UNIT_SM_LIMIT_TYPE" val="2"/>
  <p:tag name="KSO_WM_CHIP_GROUPID" val="5f0d54168050c250ba656b67"/>
  <p:tag name="KSO_WM_CHIP_XID" val="5f0d54168050c250ba656b68"/>
  <p:tag name="KSO_WM_UNIT_VALUE" val="2"/>
  <p:tag name="KSO_WM_TEMPLATE_ASSEMBLE_XID" val="60656e8b4054ed1e2fb7fb32"/>
  <p:tag name="KSO_WM_TEMPLATE_ASSEMBLE_GROUPID" val="60656e8b4054ed1e2fb7fb3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UNIT_TYPE" val="i"/>
  <p:tag name="KSO_WM_UNIT_INDEX" val="4"/>
  <p:tag name="KSO_WM_UNIT_ID" val="diagram20209186_1*i*4"/>
  <p:tag name="KSO_WM_TEMPLATE_CATEGORY" val="diagram"/>
  <p:tag name="KSO_WM_TEMPLATE_INDEX" val="20209186"/>
  <p:tag name="KSO_WM_UNIT_LAYERLEVEL" val="1"/>
  <p:tag name="KSO_WM_TAG_VERSION" val="1.0"/>
  <p:tag name="KSO_WM_BEAUTIFY_FLAG" val="#wm#"/>
  <p:tag name="KSO_WM_UNIT_SM_LIMIT_TYPE" val="2"/>
  <p:tag name="KSO_WM_CHIP_GROUPID" val="5f0d54168050c250ba656b67"/>
  <p:tag name="KSO_WM_CHIP_XID" val="5f0d54168050c250ba656b68"/>
  <p:tag name="KSO_WM_UNIT_VALUE" val="2"/>
  <p:tag name="KSO_WM_TEMPLATE_ASSEMBLE_XID" val="60656e8b4054ed1e2fb7fb32"/>
  <p:tag name="KSO_WM_TEMPLATE_ASSEMBLE_GROUPID" val="60656e8b4054ed1e2fb7fb32"/>
</p:tagLst>
</file>

<file path=ppt/tags/tag11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18353_3*l_h_f*1_1_1"/>
  <p:tag name="KSO_WM_TEMPLATE_CATEGORY" val="diagram"/>
  <p:tag name="KSO_WM_TEMPLATE_INDEX" val="20218353"/>
  <p:tag name="KSO_WM_UNIT_LAYERLEVEL" val="1_1_1"/>
  <p:tag name="KSO_WM_TAG_VERSION" val="1.0"/>
  <p:tag name="KSO_WM_BEAUTIFY_FLAG" val="#wm#"/>
  <p:tag name="KSO_WM_UNIT_PRESET_TEXT" val="单击此处添加正文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1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9186_1*a*1"/>
  <p:tag name="KSO_WM_TEMPLATE_CATEGORY" val="diagram"/>
  <p:tag name="KSO_WM_TEMPLATE_INDEX" val="20209186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75ac08273e3c4c04992c6db43f76736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6bffb964c0884387b0991864b8ca49ac"/>
  <p:tag name="KSO_WM_UNIT_TEXT_FILL_FORE_SCHEMECOLOR_INDEX_BRIGHTNESS" val="0"/>
  <p:tag name="KSO_WM_UNIT_TEXT_FILL_FORE_SCHEMECOLOR_INDEX" val="13"/>
  <p:tag name="KSO_WM_UNIT_TEXT_FILL_TYPE" val="1"/>
  <p:tag name="KSO_WM_TEMPLATE_ASSEMBLE_XID" val="60656e8b4054ed1e2fb7fb32"/>
  <p:tag name="KSO_WM_TEMPLATE_ASSEMBLE_GROUPID" val="60656e8b4054ed1e2fb7fb32"/>
</p:tagLst>
</file>

<file path=ppt/tags/tag111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9186_1*f*1"/>
  <p:tag name="KSO_WM_TEMPLATE_CATEGORY" val="diagram"/>
  <p:tag name="KSO_WM_TEMPLATE_INDEX" val="20209186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3"/>
  <p:tag name="KSO_WM_UNIT_SHOW_EDIT_AREA_INDICATION" val="1"/>
  <p:tag name="KSO_WM_CHIP_GROUPID" val="5e6b05596848fb12bee65ac8"/>
  <p:tag name="KSO_WM_CHIP_XID" val="5e6b05596848fb12bee65aca"/>
  <p:tag name="KSO_WM_UNIT_DEC_AREA_ID" val="63cffaa7943a49b7a421999d936de59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dce14943a7244d3cacf02e0c935f71d1"/>
  <p:tag name="KSO_WM_UNIT_TEXT_FILL_FORE_SCHEMECOLOR_INDEX_BRIGHTNESS" val="0.25"/>
  <p:tag name="KSO_WM_UNIT_TEXT_FILL_FORE_SCHEMECOLOR_INDEX" val="13"/>
  <p:tag name="KSO_WM_UNIT_TEXT_FILL_TYPE" val="1"/>
  <p:tag name="KSO_WM_TEMPLATE_ASSEMBLE_XID" val="60656e8b4054ed1e2fb7fb32"/>
  <p:tag name="KSO_WM_TEMPLATE_ASSEMBLE_GROUPID" val="60656e8b4054ed1e2fb7fb32"/>
</p:tagLst>
</file>

<file path=ppt/tags/tag112.xml><?xml version="1.0" encoding="utf-8"?>
<p:tagLst xmlns:p="http://schemas.openxmlformats.org/presentationml/2006/main">
  <p:tag name="KSO_WM_UNIT_BLOCK" val="0"/>
  <p:tag name="KSO_WM_UNIT_DEC_AREA_ID" val="f727960068514fe6bbb27093305fb74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7069_1*i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SM_LIMIT_TYPE" val="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acfb27998712faa657a7af"/>
  <p:tag name="KSO_WM_CHIP_XID" val="5facfb27998712faa657a7b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70524054ed1e2fb814c2"/>
  <p:tag name="KSO_WM_TEMPLATE_ASSEMBLE_GROUPID" val="606570524054ed1e2fb814c2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#wm#"/>
  <p:tag name="KSO_WM_TEMPLATE_CATEGORY" val="diagram"/>
  <p:tag name="KSO_WM_TEMPLATE_INDEX" val="20209186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SLIDE_BACKGROUND" val="[&quot;general&quot;]"/>
  <p:tag name="KSO_WM_SLIDE_RATIO" val="1.777778"/>
  <p:tag name="KSO_WM_SLIDE_ID" val="diagram20209186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68"/>
  <p:tag name="KSO_WM_SLIDE_POSITION" val="0*36"/>
  <p:tag name="KSO_WM_TAG_VERSION" val="1.0"/>
  <p:tag name="KSO_WM_SLIDE_LAYOUT" val="a_d_f"/>
  <p:tag name="KSO_WM_SLIDE_LAYOUT_CNT" val="1_1_1"/>
  <p:tag name="KSO_WM_CHIP_FILLPROP" val="[[{&quot;text_align&quot;:&quot;lm&quot;,&quot;text_direction&quot;:&quot;horizontal&quot;,&quot;support_big_font&quot;:false,&quot;fill_id&quot;:&quot;8d15dc65d1934423bfab615d7c3cf51c&quot;,&quot;fill_align&quot;:&quot;lm&quot;,&quot;chip_types&quot;:[&quot;header&quot;]},{&quot;text_align&quot;:&quot;lm&quot;,&quot;text_direction&quot;:&quot;horizontal&quot;,&quot;support_features&quot;:[&quot;collage&quot;,&quot;carousel&quot;],&quot;support_big_font&quot;:false,&quot;fill_id&quot;:&quot;7a9e16b08dd1491598975707cb9a750e&quot;,&quot;fill_align&quot;:&quot;cm&quot;,&quot;chip_types&quot;:[&quot;diagram&quot;,&quot;pictext&quot;,&quot;text&quot;,&quot;picture&quot;,&quot;chart&quot;,&quot;table&quot;,&quot;video&quot;]},{&quot;text_align&quot;:&quot;lm&quot;,&quot;text_direction&quot;:&quot;horizontal&quot;,&quot;support_big_font&quot;:false,&quot;fill_id&quot;:&quot;e19ee7aa8873479184c598dabbc965b8&quot;,&quot;fill_align&quot;:&quot;lm&quot;,&quot;chip_types&quot;:[&quot;text&quot;]}]]"/>
  <p:tag name="KSO_WM_CHIP_GROUPID" val="5f0d54168050c250ba656b67"/>
  <p:tag name="KSO_WM_CHIP_XID" val="5f0d54168050c250ba656b68"/>
  <p:tag name="KSO_WM_CHIP_DECFILLPROP" val="[]"/>
  <p:tag name="KSO_WM_SLIDE_BK_DARK_LIGHT" val="2"/>
  <p:tag name="KSO_WM_SLIDE_BACKGROUND_TYPE" val="general"/>
  <p:tag name="KSO_WM_SLIDE_SUPPORT_FEATURE_TYPE" val="3"/>
  <p:tag name="KSO_WM_TEMPLATE_ASSEMBLE_XID" val="60656e8b4054ed1e2fb7fb32"/>
  <p:tag name="KSO_WM_TEMPLATE_ASSEMBLE_GROUPID" val="60656e8b4054ed1e2fb7fb3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05:45&quot;,&quot;maxSize&quot;:{&quot;size1&quot;:17.799628021054108},&quot;minSize&quot;:{&quot;size1&quot;:17.799628021054108},&quot;normalSize&quot;:{&quot;size1&quot;:17.799628021054108},&quot;subLayout&quot;:[{&quot;id&quot;:&quot;2021-04-01T15:05:45&quot;,&quot;margin&quot;:{&quot;bottom&quot;:0,&quot;left&quot;:1.6929999589920044,&quot;right&quot;:5.502999782562256,&quot;top&quot;:1.2699999809265137},&quot;type&quot;:0},{&quot;id&quot;:&quot;2021-04-01T15:05:45&quot;,&quot;maxSize&quot;:{&quot;size1&quot;:78.49954747291656},&quot;minSize&quot;:{&quot;size1&quot;:78.49954747291656},&quot;normalSize&quot;:{&quot;size1&quot;:78.49954747291656},&quot;subLayout&quot;:[{&quot;id&quot;:&quot;2021-04-01T15:05:45&quot;,&quot;margin&quot;:{&quot;bottom&quot;:1.6929999589920044,&quot;left&quot;:1.6929999589920044,&quot;right&quot;:1.6929999589920044,&quot;top&quot;:1.2699999809265137},&quot;type&quot;:0},{&quot;id&quot;:&quot;2021-04-01T15:05:45&quot;,&quot;margin&quot;:{&quot;bottom&quot;:1.2699999809265137,&quot;left&quot;:1.6929999589920044,&quot;right&quot;:1.6929999589920044,&quot;top&quot;:0},&quot;type&quot;:0}],&quot;type&quot;:0}],&quot;type&quot;:0}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UNIT_TYPE" val="i"/>
  <p:tag name="KSO_WM_UNIT_INDEX" val="2"/>
  <p:tag name="KSO_WM_UNIT_ID" val="diagram20209186_1*i*2"/>
  <p:tag name="KSO_WM_TEMPLATE_CATEGORY" val="diagram"/>
  <p:tag name="KSO_WM_TEMPLATE_INDEX" val="20209186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b4d048e451764220ba4e859e0031c343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1}"/>
  <p:tag name="KSO_WM_CHIP_GROUPID" val="5f0d54168050c250ba656b67"/>
  <p:tag name="KSO_WM_CHIP_XID" val="5f0d54168050c250ba656b68"/>
  <p:tag name="KSO_WM_TEMPLATE_ASSEMBLE_XID" val="60656e8b4054ed1e2fb7fb32"/>
  <p:tag name="KSO_WM_TEMPLATE_ASSEMBLE_GROUPID" val="60656e8b4054ed1e2fb7fb3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UNIT_TYPE" val="i"/>
  <p:tag name="KSO_WM_UNIT_INDEX" val="3"/>
  <p:tag name="KSO_WM_UNIT_ID" val="diagram20209186_1*i*3"/>
  <p:tag name="KSO_WM_TEMPLATE_CATEGORY" val="diagram"/>
  <p:tag name="KSO_WM_TEMPLATE_INDEX" val="20209186"/>
  <p:tag name="KSO_WM_UNIT_LAYERLEVEL" val="1"/>
  <p:tag name="KSO_WM_TAG_VERSION" val="1.0"/>
  <p:tag name="KSO_WM_BEAUTIFY_FLAG" val="#wm#"/>
  <p:tag name="KSO_WM_UNIT_SM_LIMIT_TYPE" val="2"/>
  <p:tag name="KSO_WM_CHIP_GROUPID" val="5f0d54168050c250ba656b67"/>
  <p:tag name="KSO_WM_CHIP_XID" val="5f0d54168050c250ba656b68"/>
  <p:tag name="KSO_WM_UNIT_VALUE" val="2"/>
  <p:tag name="KSO_WM_TEMPLATE_ASSEMBLE_XID" val="60656e8b4054ed1e2fb7fb32"/>
  <p:tag name="KSO_WM_TEMPLATE_ASSEMBLE_GROUPID" val="60656e8b4054ed1e2fb7fb3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UNIT_TYPE" val="i"/>
  <p:tag name="KSO_WM_UNIT_INDEX" val="4"/>
  <p:tag name="KSO_WM_UNIT_ID" val="diagram20209186_1*i*4"/>
  <p:tag name="KSO_WM_TEMPLATE_CATEGORY" val="diagram"/>
  <p:tag name="KSO_WM_TEMPLATE_INDEX" val="20209186"/>
  <p:tag name="KSO_WM_UNIT_LAYERLEVEL" val="1"/>
  <p:tag name="KSO_WM_TAG_VERSION" val="1.0"/>
  <p:tag name="KSO_WM_BEAUTIFY_FLAG" val="#wm#"/>
  <p:tag name="KSO_WM_UNIT_SM_LIMIT_TYPE" val="2"/>
  <p:tag name="KSO_WM_CHIP_GROUPID" val="5f0d54168050c250ba656b67"/>
  <p:tag name="KSO_WM_CHIP_XID" val="5f0d54168050c250ba656b68"/>
  <p:tag name="KSO_WM_UNIT_VALUE" val="2"/>
  <p:tag name="KSO_WM_TEMPLATE_ASSEMBLE_XID" val="60656e8b4054ed1e2fb7fb32"/>
  <p:tag name="KSO_WM_TEMPLATE_ASSEMBLE_GROUPID" val="60656e8b4054ed1e2fb7fb32"/>
</p:tagLst>
</file>

<file path=ppt/tags/tag11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9186_1*a*1"/>
  <p:tag name="KSO_WM_TEMPLATE_CATEGORY" val="diagram"/>
  <p:tag name="KSO_WM_TEMPLATE_INDEX" val="20209186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75ac08273e3c4c04992c6db43f76736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6bffb964c0884387b0991864b8ca49ac"/>
  <p:tag name="KSO_WM_UNIT_TEXT_FILL_FORE_SCHEMECOLOR_INDEX_BRIGHTNESS" val="0"/>
  <p:tag name="KSO_WM_UNIT_TEXT_FILL_FORE_SCHEMECOLOR_INDEX" val="13"/>
  <p:tag name="KSO_WM_UNIT_TEXT_FILL_TYPE" val="1"/>
  <p:tag name="KSO_WM_TEMPLATE_ASSEMBLE_XID" val="60656e8b4054ed1e2fb7fb32"/>
  <p:tag name="KSO_WM_TEMPLATE_ASSEMBLE_GROUPID" val="60656e8b4054ed1e2fb7fb32"/>
</p:tagLst>
</file>

<file path=ppt/tags/tag119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9186_1*f*1"/>
  <p:tag name="KSO_WM_TEMPLATE_CATEGORY" val="diagram"/>
  <p:tag name="KSO_WM_TEMPLATE_INDEX" val="20209186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3"/>
  <p:tag name="KSO_WM_UNIT_SHOW_EDIT_AREA_INDICATION" val="1"/>
  <p:tag name="KSO_WM_CHIP_GROUPID" val="5e6b05596848fb12bee65ac8"/>
  <p:tag name="KSO_WM_CHIP_XID" val="5e6b05596848fb12bee65aca"/>
  <p:tag name="KSO_WM_UNIT_DEC_AREA_ID" val="63cffaa7943a49b7a421999d936de59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dce14943a7244d3cacf02e0c935f71d1"/>
  <p:tag name="KSO_WM_UNIT_TEXT_FILL_FORE_SCHEMECOLOR_INDEX_BRIGHTNESS" val="0.25"/>
  <p:tag name="KSO_WM_UNIT_TEXT_FILL_FORE_SCHEMECOLOR_INDEX" val="13"/>
  <p:tag name="KSO_WM_UNIT_TEXT_FILL_TYPE" val="1"/>
  <p:tag name="KSO_WM_TEMPLATE_ASSEMBLE_XID" val="60656e8b4054ed1e2fb7fb32"/>
  <p:tag name="KSO_WM_TEMPLATE_ASSEMBLE_GROUPID" val="60656e8b4054ed1e2fb7fb3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18353_3*l_h_i*1_2_1"/>
  <p:tag name="KSO_WM_TEMPLATE_CATEGORY" val="diagram"/>
  <p:tag name="KSO_WM_TEMPLATE_INDEX" val="20218353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120.xml><?xml version="1.0" encoding="utf-8"?>
<p:tagLst xmlns:p="http://schemas.openxmlformats.org/presentationml/2006/main">
  <p:tag name="KSO_WM_UNIT_BLOCK" val="0"/>
  <p:tag name="KSO_WM_UNIT_DEC_AREA_ID" val="f727960068514fe6bbb27093305fb74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7069_1*i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SM_LIMIT_TYPE" val="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acfb27998712faa657a7af"/>
  <p:tag name="KSO_WM_CHIP_XID" val="5facfb27998712faa657a7b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70524054ed1e2fb814c2"/>
  <p:tag name="KSO_WM_TEMPLATE_ASSEMBLE_GROUPID" val="606570524054ed1e2fb814c2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#wm#"/>
  <p:tag name="KSO_WM_TEMPLATE_CATEGORY" val="diagram"/>
  <p:tag name="KSO_WM_TEMPLATE_INDEX" val="20209186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SLIDE_BACKGROUND" val="[&quot;general&quot;]"/>
  <p:tag name="KSO_WM_SLIDE_RATIO" val="1.777778"/>
  <p:tag name="KSO_WM_SLIDE_ID" val="diagram20209186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68"/>
  <p:tag name="KSO_WM_SLIDE_POSITION" val="0*36"/>
  <p:tag name="KSO_WM_TAG_VERSION" val="1.0"/>
  <p:tag name="KSO_WM_SLIDE_LAYOUT" val="a_d_f"/>
  <p:tag name="KSO_WM_SLIDE_LAYOUT_CNT" val="1_1_1"/>
  <p:tag name="KSO_WM_CHIP_FILLPROP" val="[[{&quot;text_align&quot;:&quot;lm&quot;,&quot;text_direction&quot;:&quot;horizontal&quot;,&quot;support_big_font&quot;:false,&quot;fill_id&quot;:&quot;8d15dc65d1934423bfab615d7c3cf51c&quot;,&quot;fill_align&quot;:&quot;lm&quot;,&quot;chip_types&quot;:[&quot;header&quot;]},{&quot;text_align&quot;:&quot;lm&quot;,&quot;text_direction&quot;:&quot;horizontal&quot;,&quot;support_features&quot;:[&quot;collage&quot;,&quot;carousel&quot;],&quot;support_big_font&quot;:false,&quot;fill_id&quot;:&quot;7a9e16b08dd1491598975707cb9a750e&quot;,&quot;fill_align&quot;:&quot;cm&quot;,&quot;chip_types&quot;:[&quot;diagram&quot;,&quot;pictext&quot;,&quot;text&quot;,&quot;picture&quot;,&quot;chart&quot;,&quot;table&quot;,&quot;video&quot;]},{&quot;text_align&quot;:&quot;lm&quot;,&quot;text_direction&quot;:&quot;horizontal&quot;,&quot;support_big_font&quot;:false,&quot;fill_id&quot;:&quot;e19ee7aa8873479184c598dabbc965b8&quot;,&quot;fill_align&quot;:&quot;lm&quot;,&quot;chip_types&quot;:[&quot;text&quot;]}]]"/>
  <p:tag name="KSO_WM_CHIP_GROUPID" val="5f0d54168050c250ba656b67"/>
  <p:tag name="KSO_WM_CHIP_XID" val="5f0d54168050c250ba656b68"/>
  <p:tag name="KSO_WM_CHIP_DECFILLPROP" val="[]"/>
  <p:tag name="KSO_WM_SLIDE_BK_DARK_LIGHT" val="2"/>
  <p:tag name="KSO_WM_SLIDE_BACKGROUND_TYPE" val="general"/>
  <p:tag name="KSO_WM_SLIDE_SUPPORT_FEATURE_TYPE" val="3"/>
  <p:tag name="KSO_WM_TEMPLATE_ASSEMBLE_XID" val="60656e8b4054ed1e2fb7fb32"/>
  <p:tag name="KSO_WM_TEMPLATE_ASSEMBLE_GROUPID" val="60656e8b4054ed1e2fb7fb3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05:45&quot;,&quot;maxSize&quot;:{&quot;size1&quot;:17.799628021054108},&quot;minSize&quot;:{&quot;size1&quot;:17.799628021054108},&quot;normalSize&quot;:{&quot;size1&quot;:17.799628021054108},&quot;subLayout&quot;:[{&quot;id&quot;:&quot;2021-04-01T15:05:45&quot;,&quot;margin&quot;:{&quot;bottom&quot;:0,&quot;left&quot;:1.6929999589920044,&quot;right&quot;:5.502999782562256,&quot;top&quot;:1.2699999809265137},&quot;type&quot;:0},{&quot;id&quot;:&quot;2021-04-01T15:05:45&quot;,&quot;maxSize&quot;:{&quot;size1&quot;:78.49954747291656},&quot;minSize&quot;:{&quot;size1&quot;:78.49954747291656},&quot;normalSize&quot;:{&quot;size1&quot;:78.49954747291656},&quot;subLayout&quot;:[{&quot;id&quot;:&quot;2021-04-01T15:05:45&quot;,&quot;margin&quot;:{&quot;bottom&quot;:1.6929999589920044,&quot;left&quot;:1.6929999589920044,&quot;right&quot;:1.6929999589920044,&quot;top&quot;:1.2699999809265137},&quot;type&quot;:0},{&quot;id&quot;:&quot;2021-04-01T15:05:45&quot;,&quot;margin&quot;:{&quot;bottom&quot;:1.2699999809265137,&quot;left&quot;:1.6929999589920044,&quot;right&quot;:1.6929999589920044,&quot;top&quot;:0},&quot;type&quot;:0}],&quot;type&quot;:0}],&quot;type&quot;:0}"/>
</p:tagLst>
</file>

<file path=ppt/tags/tag123.xml><?xml version="1.0" encoding="utf-8"?>
<p:tagLst xmlns:p="http://schemas.openxmlformats.org/presentationml/2006/main">
  <p:tag name="MH" val="20171102112856"/>
  <p:tag name="MH_LIBRARY" val="CONTENTS"/>
  <p:tag name="MH_TYPE" val="OTHERS"/>
  <p:tag name="ID" val="553516"/>
  <p:tag name="KSO_WM_BEAUTIFY_FLAG" val=""/>
</p:tagLst>
</file>

<file path=ppt/tags/tag124.xml><?xml version="1.0" encoding="utf-8"?>
<p:tagLst xmlns:p="http://schemas.openxmlformats.org/presentationml/2006/main">
  <p:tag name="MH" val="20171102112856"/>
  <p:tag name="MH_LIBRARY" val="CONTENTS"/>
  <p:tag name="MH_TYPE" val="OTHERS"/>
  <p:tag name="ID" val="553516"/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MH" val="20171102112856"/>
  <p:tag name="MH_LIBRARY" val="CONTENTS"/>
  <p:tag name="MH_TYPE" val="ENTRY"/>
  <p:tag name="ID" val="553516"/>
  <p:tag name="MH_ORDER" val="1"/>
  <p:tag name="KSO_WM_BEAUTIFY_FLAG" val=""/>
</p:tagLst>
</file>

<file path=ppt/tags/tag129.xml><?xml version="1.0" encoding="utf-8"?>
<p:tagLst xmlns:p="http://schemas.openxmlformats.org/presentationml/2006/main">
  <p:tag name="MH" val="20171102112856"/>
  <p:tag name="MH_LIBRARY" val="CONTENTS"/>
  <p:tag name="MH_TYPE" val="OTHERS"/>
  <p:tag name="ID" val="553516"/>
  <p:tag name="KSO_WM_BEAUTIFY_FLAG" val=""/>
</p:tagLst>
</file>

<file path=ppt/tags/tag13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18353_3*l_h_f*1_2_1"/>
  <p:tag name="KSO_WM_TEMPLATE_CATEGORY" val="diagram"/>
  <p:tag name="KSO_WM_TEMPLATE_INDEX" val="20218353"/>
  <p:tag name="KSO_WM_UNIT_LAYERLEVEL" val="1_1_1"/>
  <p:tag name="KSO_WM_TAG_VERSION" val="1.0"/>
  <p:tag name="KSO_WM_BEAUTIFY_FLAG" val="#wm#"/>
  <p:tag name="KSO_WM_UNIT_PRESET_TEXT" val="单击此处添加正文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1"/>
  <p:tag name="KSO_WM_UNIT_ID" val="diagram20215445_1*ζ_h_i*1_1_1"/>
  <p:tag name="KSO_WM_TEMPLATE_CATEGORY" val="diagram"/>
  <p:tag name="KSO_WM_TEMPLATE_INDEX" val="20215445"/>
  <p:tag name="KSO_WM_UNIT_LAYERLEVEL" val="1_1_1"/>
  <p:tag name="KSO_WM_TAG_VERSION" val="1.0"/>
  <p:tag name="KSO_WM_BEAUTIFY_FLAG" val="#wm#"/>
  <p:tag name="KSO_WM_UNIT_PICTURE_TOWARD" val="1"/>
  <p:tag name="KSO_WM_UNIT_DIAGRAM_MODELTYPE" val="creativePicture"/>
  <p:tag name="KSO_WM_UNIT_USESOURCEFORMAT_APPLY" val="1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2"/>
  <p:tag name="KSO_WM_UNIT_ID" val="diagram20215445_1*ζ_h_i*1_1_2"/>
  <p:tag name="KSO_WM_TEMPLATE_CATEGORY" val="diagram"/>
  <p:tag name="KSO_WM_TEMPLATE_INDEX" val="20215445"/>
  <p:tag name="KSO_WM_UNIT_LAYERLEVEL" val="1_1_1"/>
  <p:tag name="KSO_WM_TAG_VERSION" val="1.0"/>
  <p:tag name="KSO_WM_BEAUTIFY_FLAG" val="#wm#"/>
  <p:tag name="KSO_WM_UNIT_PICTURE_TOWARD" val="1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35.xml><?xml version="1.0" encoding="utf-8"?>
<p:tagLst xmlns:p="http://schemas.openxmlformats.org/presentationml/2006/main">
  <p:tag name="KSO_WM_UNIT_VALUE" val="1074*923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diagram20215445_1*ζ_h_d*1_1_1"/>
  <p:tag name="KSO_WM_TEMPLATE_CATEGORY" val="diagram"/>
  <p:tag name="KSO_WM_TEMPLATE_INDEX" val="20215445"/>
  <p:tag name="KSO_WM_UNIT_LAYERLEVEL" val="1_1_1"/>
  <p:tag name="KSO_WM_TAG_VERSION" val="1.0"/>
  <p:tag name="KSO_WM_BEAUTIFY_FLAG" val="#wm#"/>
  <p:tag name="KSO_WM_UNIT_PICTURE_TOWARD" val="1"/>
  <p:tag name="KSO_WM_UNIT_DIAGRAM_MODELTYPE" val="creativePicture"/>
  <p:tag name="KSO_WM_UNIT_USESOURCEFORMAT_APPLY" val="1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3"/>
  <p:tag name="KSO_WM_UNIT_ID" val="diagram20215445_1*ζ_h_i*1_1_3"/>
  <p:tag name="KSO_WM_TEMPLATE_CATEGORY" val="diagram"/>
  <p:tag name="KSO_WM_TEMPLATE_INDEX" val="20215445"/>
  <p:tag name="KSO_WM_UNIT_LAYERLEVEL" val="1_1_1"/>
  <p:tag name="KSO_WM_TAG_VERSION" val="1.0"/>
  <p:tag name="KSO_WM_BEAUTIFY_FLAG" val="#wm#"/>
  <p:tag name="KSO_WM_UNIT_PICTURE_TOWARD" val="1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3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138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69_1*f*1"/>
  <p:tag name="KSO_WM_TEMPLATE_CATEGORY" val="diagram"/>
  <p:tag name="KSO_WM_TEMPLATE_INDEX" val="20217069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90"/>
  <p:tag name="KSO_WM_UNIT_SHOW_EDIT_AREA_INDICATION" val="1"/>
  <p:tag name="KSO_WM_CHIP_GROUPID" val="5e6b05596848fb12bee65ac8"/>
  <p:tag name="KSO_WM_CHIP_XID" val="5e6b05596848fb12bee65aca"/>
  <p:tag name="KSO_WM_UNIT_DEC_AREA_ID" val="46ab471ebe5046c689d117c3ccfe512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954ebfd14f7b44f1888c8f9819c6029a"/>
  <p:tag name="KSO_WM_UNIT_TEXT_FILL_FORE_SCHEMECOLOR_INDEX_BRIGHTNESS" val="0.25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139.xml><?xml version="1.0" encoding="utf-8"?>
<p:tagLst xmlns:p="http://schemas.openxmlformats.org/presentationml/2006/main">
  <p:tag name="KSO_WM_UNIT_BLOCK" val="0"/>
  <p:tag name="KSO_WM_UNIT_DEC_AREA_ID" val="f727960068514fe6bbb27093305fb74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7069_1*i*1"/>
  <p:tag name="KSO_WM_TEMPLATE_CATEGORY" val="diagram"/>
  <p:tag name="KSO_WM_TEMPLATE_INDEX" val="20217069"/>
  <p:tag name="KSO_WM_UNIT_LAYERLEVEL" val="1"/>
  <p:tag name="KSO_WM_TAG_VERSION" val="1.0"/>
  <p:tag name="KSO_WM_BEAUTIFY_FLAG" val="#wm#"/>
  <p:tag name="KSO_WM_UNIT_SM_LIMIT_TYPE" val="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acfb27998712faa657a7af"/>
  <p:tag name="KSO_WM_CHIP_XID" val="5facfb27998712faa657a7b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70524054ed1e2fb814c2"/>
  <p:tag name="KSO_WM_TEMPLATE_ASSEMBLE_GROUPID" val="606570524054ed1e2fb814c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18353_3*l_h_i*1_3_1"/>
  <p:tag name="KSO_WM_TEMPLATE_CATEGORY" val="diagram"/>
  <p:tag name="KSO_WM_TEMPLATE_INDEX" val="20218353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140.xml><?xml version="1.0" encoding="utf-8"?>
<p:tagLst xmlns:p="http://schemas.openxmlformats.org/presentationml/2006/main">
  <p:tag name="KSO_WM_BEAUTIFY_FLAG" val="#wm#"/>
  <p:tag name="KSO_WM_TEMPLATE_CATEGORY" val="diagram"/>
  <p:tag name="KSO_WM_TEMPLATE_INDEX" val="20217069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SLIDE_BACKGROUND" val="[&quot;general&quot;]"/>
  <p:tag name="KSO_WM_SLIDE_RATIO" val="1.777778"/>
  <p:tag name="KSO_WM_SLIDE_ID" val="diagram2021706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12*444"/>
  <p:tag name="KSO_WM_SLIDE_POSITION" val="0*48"/>
  <p:tag name="KSO_WM_TAG_VERSION" val="1.0"/>
  <p:tag name="KSO_WM_SLIDE_LAYOUT" val="a_d_f"/>
  <p:tag name="KSO_WM_SLIDE_LAYOUT_CNT" val="1_1_1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],&quot;fill_id&quot;:&quot;c63a7e4072264d37bb9fc2fc7696d2ba&quot;,&quot;fill_align&quot;:&quot;cm&quot;,&quot;chip_types&quot;:[&quot;picture&quot;]},{&quot;text_align&quot;:&quot;lt&quot;,&quot;text_direction&quot;:&quot;horizontal&quot;,&quot;support_big_font&quot;:false,&quot;picture_toward&quot;:0,&quot;picture_dockside&quot;:[],&quot;fill_id&quot;:&quot;5d35ed4a31e74ee7b109b4a5825bd3a1&quot;,&quot;fill_align&quot;:&quot;lt&quot;,&quot;chip_types&quot;:[&quot;header&quot;]},{&quot;text_align&quot;:&quot;lt&quot;,&quot;text_direction&quot;:&quot;horizontal&quot;,&quot;support_big_font&quot;:false,&quot;picture_toward&quot;:0,&quot;picture_dockside&quot;:[],&quot;fill_id&quot;:&quot;1b84d96436fd4949826b9d5ad09a53d4&quot;,&quot;fill_align&quot;:&quot;lt&quot;,&quot;chip_types&quot;:[&quot;text&quot;]}]]"/>
  <p:tag name="KSO_WM_CHIP_GROUPID" val="5facfb27998712faa657a7af"/>
  <p:tag name="KSO_WM_CHIP_XID" val="5facfb27998712faa657a7b0"/>
  <p:tag name="KSO_WM_CHIP_DECFILLPROP" val="[]"/>
  <p:tag name="KSO_WM_SLIDE_BK_DARK_LIGHT" val="2"/>
  <p:tag name="KSO_WM_SLIDE_BACKGROUND_TYPE" val="general"/>
  <p:tag name="KSO_WM_SLIDE_SUPPORT_FEATURE_TYPE" val="8"/>
  <p:tag name="KSO_WM_TEMPLATE_ASSEMBLE_XID" val="606570524054ed1e2fb814c2"/>
  <p:tag name="KSO_WM_TEMPLATE_ASSEMBLE_GROUPID" val="606570524054ed1e2fb814c2"/>
  <p:tag name="KSO_WM_SLIDE_LAYOUT_INFO" val="{&quot;direction&quot;:1,&quot;id&quot;:&quot;2021-04-01T16:16:05&quot;,&quot;maxSize&quot;:{&quot;size1&quot;:58.8},&quot;minSize&quot;:{&quot;size1&quot;:38.8},&quot;normalSize&quot;:{&quot;size1&quot;:57.70625},&quot;subLayout&quot;:[{&quot;id&quot;:&quot;2021-04-01T16:16:05&quot;,&quot;maxSize&quot;:{&quot;size1&quot;:42.19968634711372},&quot;minSize&quot;:{&quot;size1&quot;:17.799686347113717},&quot;normalSize&quot;:{&quot;size1&quot;:35.26635301378039},&quot;subLayout&quot;:[{&quot;id&quot;:&quot;2021-04-01T16:16:05&quot;,&quot;margin&quot;:{&quot;bottom&quot;:1.2699999809265137,&quot;left&quot;:2.117000102996826,&quot;right&quot;:0.02600000612437725,&quot;top&quot;:1.6929999589920044},&quot;type&quot;:0},{&quot;id&quot;:&quot;2021-04-01T16:16:05&quot;,&quot;margin&quot;:{&quot;bottom&quot;:1.6929999589920044,&quot;left&quot;:2.117000102996826,&quot;right&quot;:0.02600000612437725,&quot;top&quot;:1.6929999589920044},&quot;type&quot;:0}],&quot;type&quot;:0},{&quot;id&quot;:&quot;2021-04-01T16:16:05&quot;,&quot;margin&quot;:{&quot;bottom&quot;:1.6929999589920044,&quot;left&quot;:1.6670000553131104,&quot;right&quot;:1.6929999589920044,&quot;top&quot;:1.6929999589920044},&quot;type&quot;:0}],&quot;type&quot;:0}"/>
</p:tagLst>
</file>

<file path=ppt/tags/tag14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142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69_1*f*1"/>
  <p:tag name="KSO_WM_TEMPLATE_CATEGORY" val="diagram"/>
  <p:tag name="KSO_WM_TEMPLATE_INDEX" val="20217069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90"/>
  <p:tag name="KSO_WM_UNIT_SHOW_EDIT_AREA_INDICATION" val="1"/>
  <p:tag name="KSO_WM_CHIP_GROUPID" val="5e6b05596848fb12bee65ac8"/>
  <p:tag name="KSO_WM_CHIP_XID" val="5e6b05596848fb12bee65aca"/>
  <p:tag name="KSO_WM_UNIT_DEC_AREA_ID" val="46ab471ebe5046c689d117c3ccfe512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954ebfd14f7b44f1888c8f9819c6029a"/>
  <p:tag name="KSO_WM_UNIT_TEXT_FILL_FORE_SCHEMECOLOR_INDEX_BRIGHTNESS" val="0.25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143.xml><?xml version="1.0" encoding="utf-8"?>
<p:tagLst xmlns:p="http://schemas.openxmlformats.org/presentationml/2006/main">
  <p:tag name="KSO_WM_UNIT_BLOCK" val="0"/>
  <p:tag name="KSO_WM_UNIT_DEC_AREA_ID" val="f727960068514fe6bbb27093305fb74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7069_1*i*1"/>
  <p:tag name="KSO_WM_TEMPLATE_CATEGORY" val="diagram"/>
  <p:tag name="KSO_WM_TEMPLATE_INDEX" val="20217069"/>
  <p:tag name="KSO_WM_UNIT_LAYERLEVEL" val="1"/>
  <p:tag name="KSO_WM_TAG_VERSION" val="1.0"/>
  <p:tag name="KSO_WM_BEAUTIFY_FLAG" val="#wm#"/>
  <p:tag name="KSO_WM_UNIT_SM_LIMIT_TYPE" val="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acfb27998712faa657a7af"/>
  <p:tag name="KSO_WM_CHIP_XID" val="5facfb27998712faa657a7b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70524054ed1e2fb814c2"/>
  <p:tag name="KSO_WM_TEMPLATE_ASSEMBLE_GROUPID" val="606570524054ed1e2fb814c2"/>
</p:tagLst>
</file>

<file path=ppt/tags/tag144.xml><?xml version="1.0" encoding="utf-8"?>
<p:tagLst xmlns:p="http://schemas.openxmlformats.org/presentationml/2006/main">
  <p:tag name="KSO_WM_BEAUTIFY_FLAG" val="#wm#"/>
  <p:tag name="KSO_WM_TEMPLATE_CATEGORY" val="diagram"/>
  <p:tag name="KSO_WM_TEMPLATE_INDEX" val="20217069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SLIDE_BACKGROUND" val="[&quot;general&quot;]"/>
  <p:tag name="KSO_WM_SLIDE_RATIO" val="1.777778"/>
  <p:tag name="KSO_WM_SLIDE_ID" val="diagram2021706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12*444"/>
  <p:tag name="KSO_WM_SLIDE_POSITION" val="0*48"/>
  <p:tag name="KSO_WM_TAG_VERSION" val="1.0"/>
  <p:tag name="KSO_WM_SLIDE_LAYOUT" val="a_d_f"/>
  <p:tag name="KSO_WM_SLIDE_LAYOUT_CNT" val="1_1_1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],&quot;fill_id&quot;:&quot;c63a7e4072264d37bb9fc2fc7696d2ba&quot;,&quot;fill_align&quot;:&quot;cm&quot;,&quot;chip_types&quot;:[&quot;picture&quot;]},{&quot;text_align&quot;:&quot;lt&quot;,&quot;text_direction&quot;:&quot;horizontal&quot;,&quot;support_big_font&quot;:false,&quot;picture_toward&quot;:0,&quot;picture_dockside&quot;:[],&quot;fill_id&quot;:&quot;5d35ed4a31e74ee7b109b4a5825bd3a1&quot;,&quot;fill_align&quot;:&quot;lt&quot;,&quot;chip_types&quot;:[&quot;header&quot;]},{&quot;text_align&quot;:&quot;lt&quot;,&quot;text_direction&quot;:&quot;horizontal&quot;,&quot;support_big_font&quot;:false,&quot;picture_toward&quot;:0,&quot;picture_dockside&quot;:[],&quot;fill_id&quot;:&quot;1b84d96436fd4949826b9d5ad09a53d4&quot;,&quot;fill_align&quot;:&quot;lt&quot;,&quot;chip_types&quot;:[&quot;text&quot;]}]]"/>
  <p:tag name="KSO_WM_CHIP_GROUPID" val="5facfb27998712faa657a7af"/>
  <p:tag name="KSO_WM_CHIP_XID" val="5facfb27998712faa657a7b0"/>
  <p:tag name="KSO_WM_CHIP_DECFILLPROP" val="[]"/>
  <p:tag name="KSO_WM_SLIDE_BK_DARK_LIGHT" val="2"/>
  <p:tag name="KSO_WM_SLIDE_BACKGROUND_TYPE" val="general"/>
  <p:tag name="KSO_WM_SLIDE_SUPPORT_FEATURE_TYPE" val="8"/>
  <p:tag name="KSO_WM_TEMPLATE_ASSEMBLE_XID" val="606570524054ed1e2fb814c2"/>
  <p:tag name="KSO_WM_TEMPLATE_ASSEMBLE_GROUPID" val="606570524054ed1e2fb814c2"/>
  <p:tag name="KSO_WM_SLIDE_LAYOUT_INFO" val="{&quot;direction&quot;:1,&quot;id&quot;:&quot;2021-04-01T16:16:05&quot;,&quot;maxSize&quot;:{&quot;size1&quot;:58.8},&quot;minSize&quot;:{&quot;size1&quot;:38.8},&quot;normalSize&quot;:{&quot;size1&quot;:57.70625},&quot;subLayout&quot;:[{&quot;id&quot;:&quot;2021-04-01T16:16:05&quot;,&quot;maxSize&quot;:{&quot;size1&quot;:42.19968634711372},&quot;minSize&quot;:{&quot;size1&quot;:17.799686347113717},&quot;normalSize&quot;:{&quot;size1&quot;:35.26635301378039},&quot;subLayout&quot;:[{&quot;id&quot;:&quot;2021-04-01T16:16:05&quot;,&quot;margin&quot;:{&quot;bottom&quot;:1.2699999809265137,&quot;left&quot;:2.117000102996826,&quot;right&quot;:0.02600000612437725,&quot;top&quot;:1.6929999589920044},&quot;type&quot;:0},{&quot;id&quot;:&quot;2021-04-01T16:16:05&quot;,&quot;margin&quot;:{&quot;bottom&quot;:1.6929999589920044,&quot;left&quot;:2.117000102996826,&quot;right&quot;:0.02600000612437725,&quot;top&quot;:1.6929999589920044},&quot;type&quot;:0}],&quot;type&quot;:0},{&quot;id&quot;:&quot;2021-04-01T16:16:05&quot;,&quot;margin&quot;:{&quot;bottom&quot;:1.6929999589920044,&quot;left&quot;:1.6670000553131104,&quot;right&quot;:1.6929999589920044,&quot;top&quot;:1.6929999589920044},&quot;type&quot;:0}],&quot;type&quot;:0}"/>
</p:tagLst>
</file>

<file path=ppt/tags/tag14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146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69_1*f*1"/>
  <p:tag name="KSO_WM_TEMPLATE_CATEGORY" val="diagram"/>
  <p:tag name="KSO_WM_TEMPLATE_INDEX" val="20217069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90"/>
  <p:tag name="KSO_WM_UNIT_SHOW_EDIT_AREA_INDICATION" val="1"/>
  <p:tag name="KSO_WM_CHIP_GROUPID" val="5e6b05596848fb12bee65ac8"/>
  <p:tag name="KSO_WM_CHIP_XID" val="5e6b05596848fb12bee65aca"/>
  <p:tag name="KSO_WM_UNIT_DEC_AREA_ID" val="46ab471ebe5046c689d117c3ccfe512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954ebfd14f7b44f1888c8f9819c6029a"/>
  <p:tag name="KSO_WM_UNIT_TEXT_FILL_FORE_SCHEMECOLOR_INDEX_BRIGHTNESS" val="0.25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147.xml><?xml version="1.0" encoding="utf-8"?>
<p:tagLst xmlns:p="http://schemas.openxmlformats.org/presentationml/2006/main">
  <p:tag name="KSO_WM_UNIT_BLOCK" val="0"/>
  <p:tag name="KSO_WM_UNIT_DEC_AREA_ID" val="f727960068514fe6bbb27093305fb74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7069_1*i*1"/>
  <p:tag name="KSO_WM_TEMPLATE_CATEGORY" val="diagram"/>
  <p:tag name="KSO_WM_TEMPLATE_INDEX" val="20217069"/>
  <p:tag name="KSO_WM_UNIT_LAYERLEVEL" val="1"/>
  <p:tag name="KSO_WM_TAG_VERSION" val="1.0"/>
  <p:tag name="KSO_WM_BEAUTIFY_FLAG" val="#wm#"/>
  <p:tag name="KSO_WM_UNIT_SM_LIMIT_TYPE" val="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acfb27998712faa657a7af"/>
  <p:tag name="KSO_WM_CHIP_XID" val="5facfb27998712faa657a7b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70524054ed1e2fb814c2"/>
  <p:tag name="KSO_WM_TEMPLATE_ASSEMBLE_GROUPID" val="606570524054ed1e2fb814c2"/>
</p:tagLst>
</file>

<file path=ppt/tags/tag148.xml><?xml version="1.0" encoding="utf-8"?>
<p:tagLst xmlns:p="http://schemas.openxmlformats.org/presentationml/2006/main">
  <p:tag name="KSO_WM_BEAUTIFY_FLAG" val="#wm#"/>
  <p:tag name="KSO_WM_TEMPLATE_CATEGORY" val="diagram"/>
  <p:tag name="KSO_WM_TEMPLATE_INDEX" val="20217069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SLIDE_BACKGROUND" val="[&quot;general&quot;]"/>
  <p:tag name="KSO_WM_SLIDE_RATIO" val="1.777778"/>
  <p:tag name="KSO_WM_SLIDE_ID" val="diagram2021706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12*444"/>
  <p:tag name="KSO_WM_SLIDE_POSITION" val="0*48"/>
  <p:tag name="KSO_WM_TAG_VERSION" val="1.0"/>
  <p:tag name="KSO_WM_SLIDE_LAYOUT" val="a_d_f"/>
  <p:tag name="KSO_WM_SLIDE_LAYOUT_CNT" val="1_1_1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],&quot;fill_id&quot;:&quot;c63a7e4072264d37bb9fc2fc7696d2ba&quot;,&quot;fill_align&quot;:&quot;cm&quot;,&quot;chip_types&quot;:[&quot;picture&quot;]},{&quot;text_align&quot;:&quot;lt&quot;,&quot;text_direction&quot;:&quot;horizontal&quot;,&quot;support_big_font&quot;:false,&quot;picture_toward&quot;:0,&quot;picture_dockside&quot;:[],&quot;fill_id&quot;:&quot;5d35ed4a31e74ee7b109b4a5825bd3a1&quot;,&quot;fill_align&quot;:&quot;lt&quot;,&quot;chip_types&quot;:[&quot;header&quot;]},{&quot;text_align&quot;:&quot;lt&quot;,&quot;text_direction&quot;:&quot;horizontal&quot;,&quot;support_big_font&quot;:false,&quot;picture_toward&quot;:0,&quot;picture_dockside&quot;:[],&quot;fill_id&quot;:&quot;1b84d96436fd4949826b9d5ad09a53d4&quot;,&quot;fill_align&quot;:&quot;lt&quot;,&quot;chip_types&quot;:[&quot;text&quot;]}]]"/>
  <p:tag name="KSO_WM_CHIP_GROUPID" val="5facfb27998712faa657a7af"/>
  <p:tag name="KSO_WM_CHIP_XID" val="5facfb27998712faa657a7b0"/>
  <p:tag name="KSO_WM_CHIP_DECFILLPROP" val="[]"/>
  <p:tag name="KSO_WM_SLIDE_BK_DARK_LIGHT" val="2"/>
  <p:tag name="KSO_WM_SLIDE_BACKGROUND_TYPE" val="general"/>
  <p:tag name="KSO_WM_SLIDE_SUPPORT_FEATURE_TYPE" val="8"/>
  <p:tag name="KSO_WM_TEMPLATE_ASSEMBLE_XID" val="606570524054ed1e2fb814c2"/>
  <p:tag name="KSO_WM_TEMPLATE_ASSEMBLE_GROUPID" val="606570524054ed1e2fb814c2"/>
  <p:tag name="KSO_WM_SLIDE_LAYOUT_INFO" val="{&quot;direction&quot;:1,&quot;id&quot;:&quot;2021-04-01T16:16:05&quot;,&quot;maxSize&quot;:{&quot;size1&quot;:58.8},&quot;minSize&quot;:{&quot;size1&quot;:38.8},&quot;normalSize&quot;:{&quot;size1&quot;:57.70625},&quot;subLayout&quot;:[{&quot;id&quot;:&quot;2021-04-01T16:16:05&quot;,&quot;maxSize&quot;:{&quot;size1&quot;:42.19968634711372},&quot;minSize&quot;:{&quot;size1&quot;:17.799686347113717},&quot;normalSize&quot;:{&quot;size1&quot;:35.26635301378039},&quot;subLayout&quot;:[{&quot;id&quot;:&quot;2021-04-01T16:16:05&quot;,&quot;margin&quot;:{&quot;bottom&quot;:1.2699999809265137,&quot;left&quot;:2.117000102996826,&quot;right&quot;:0.02600000612437725,&quot;top&quot;:1.6929999589920044},&quot;type&quot;:0},{&quot;id&quot;:&quot;2021-04-01T16:16:05&quot;,&quot;margin&quot;:{&quot;bottom&quot;:1.6929999589920044,&quot;left&quot;:2.117000102996826,&quot;right&quot;:0.02600000612437725,&quot;top&quot;:1.6929999589920044},&quot;type&quot;:0}],&quot;type&quot;:0},{&quot;id&quot;:&quot;2021-04-01T16:16:05&quot;,&quot;margin&quot;:{&quot;bottom&quot;:1.6929999589920044,&quot;left&quot;:1.6670000553131104,&quot;right&quot;:1.6929999589920044,&quot;top&quot;:1.6929999589920044},&quot;type&quot;:0}],&quot;type&quot;:0}"/>
</p:tagLst>
</file>

<file path=ppt/tags/tag14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15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18353_3*l_h_f*1_3_1"/>
  <p:tag name="KSO_WM_TEMPLATE_CATEGORY" val="diagram"/>
  <p:tag name="KSO_WM_TEMPLATE_INDEX" val="20218353"/>
  <p:tag name="KSO_WM_UNIT_LAYERLEVEL" val="1_1_1"/>
  <p:tag name="KSO_WM_TAG_VERSION" val="1.0"/>
  <p:tag name="KSO_WM_BEAUTIFY_FLAG" val="#wm#"/>
  <p:tag name="KSO_WM_UNIT_PRESET_TEXT" val="单击此处添加正文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150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69_1*f*1"/>
  <p:tag name="KSO_WM_TEMPLATE_CATEGORY" val="diagram"/>
  <p:tag name="KSO_WM_TEMPLATE_INDEX" val="20217069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90"/>
  <p:tag name="KSO_WM_UNIT_SHOW_EDIT_AREA_INDICATION" val="1"/>
  <p:tag name="KSO_WM_CHIP_GROUPID" val="5e6b05596848fb12bee65ac8"/>
  <p:tag name="KSO_WM_CHIP_XID" val="5e6b05596848fb12bee65aca"/>
  <p:tag name="KSO_WM_UNIT_DEC_AREA_ID" val="46ab471ebe5046c689d117c3ccfe512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954ebfd14f7b44f1888c8f9819c6029a"/>
  <p:tag name="KSO_WM_UNIT_TEXT_FILL_FORE_SCHEMECOLOR_INDEX_BRIGHTNESS" val="0.25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151.xml><?xml version="1.0" encoding="utf-8"?>
<p:tagLst xmlns:p="http://schemas.openxmlformats.org/presentationml/2006/main">
  <p:tag name="KSO_WM_UNIT_BLOCK" val="0"/>
  <p:tag name="KSO_WM_UNIT_DEC_AREA_ID" val="f727960068514fe6bbb27093305fb74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7069_1*i*1"/>
  <p:tag name="KSO_WM_TEMPLATE_CATEGORY" val="diagram"/>
  <p:tag name="KSO_WM_TEMPLATE_INDEX" val="20217069"/>
  <p:tag name="KSO_WM_UNIT_LAYERLEVEL" val="1"/>
  <p:tag name="KSO_WM_TAG_VERSION" val="1.0"/>
  <p:tag name="KSO_WM_BEAUTIFY_FLAG" val="#wm#"/>
  <p:tag name="KSO_WM_UNIT_SM_LIMIT_TYPE" val="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acfb27998712faa657a7af"/>
  <p:tag name="KSO_WM_CHIP_XID" val="5facfb27998712faa657a7b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70524054ed1e2fb814c2"/>
  <p:tag name="KSO_WM_TEMPLATE_ASSEMBLE_GROUPID" val="606570524054ed1e2fb814c2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#wm#"/>
  <p:tag name="KSO_WM_TEMPLATE_CATEGORY" val="diagram"/>
  <p:tag name="KSO_WM_TEMPLATE_INDEX" val="20217069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SLIDE_BACKGROUND" val="[&quot;general&quot;]"/>
  <p:tag name="KSO_WM_SLIDE_RATIO" val="1.777778"/>
  <p:tag name="KSO_WM_SLIDE_ID" val="diagram2021706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12*444"/>
  <p:tag name="KSO_WM_SLIDE_POSITION" val="0*48"/>
  <p:tag name="KSO_WM_TAG_VERSION" val="1.0"/>
  <p:tag name="KSO_WM_SLIDE_LAYOUT" val="a_d_f"/>
  <p:tag name="KSO_WM_SLIDE_LAYOUT_CNT" val="1_1_1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],&quot;fill_id&quot;:&quot;c63a7e4072264d37bb9fc2fc7696d2ba&quot;,&quot;fill_align&quot;:&quot;cm&quot;,&quot;chip_types&quot;:[&quot;picture&quot;]},{&quot;text_align&quot;:&quot;lt&quot;,&quot;text_direction&quot;:&quot;horizontal&quot;,&quot;support_big_font&quot;:false,&quot;picture_toward&quot;:0,&quot;picture_dockside&quot;:[],&quot;fill_id&quot;:&quot;5d35ed4a31e74ee7b109b4a5825bd3a1&quot;,&quot;fill_align&quot;:&quot;lt&quot;,&quot;chip_types&quot;:[&quot;header&quot;]},{&quot;text_align&quot;:&quot;lt&quot;,&quot;text_direction&quot;:&quot;horizontal&quot;,&quot;support_big_font&quot;:false,&quot;picture_toward&quot;:0,&quot;picture_dockside&quot;:[],&quot;fill_id&quot;:&quot;1b84d96436fd4949826b9d5ad09a53d4&quot;,&quot;fill_align&quot;:&quot;lt&quot;,&quot;chip_types&quot;:[&quot;text&quot;]}]]"/>
  <p:tag name="KSO_WM_CHIP_GROUPID" val="5facfb27998712faa657a7af"/>
  <p:tag name="KSO_WM_CHIP_XID" val="5facfb27998712faa657a7b0"/>
  <p:tag name="KSO_WM_CHIP_DECFILLPROP" val="[]"/>
  <p:tag name="KSO_WM_SLIDE_BK_DARK_LIGHT" val="2"/>
  <p:tag name="KSO_WM_SLIDE_BACKGROUND_TYPE" val="general"/>
  <p:tag name="KSO_WM_SLIDE_SUPPORT_FEATURE_TYPE" val="8"/>
  <p:tag name="KSO_WM_TEMPLATE_ASSEMBLE_XID" val="606570524054ed1e2fb814c2"/>
  <p:tag name="KSO_WM_TEMPLATE_ASSEMBLE_GROUPID" val="606570524054ed1e2fb814c2"/>
  <p:tag name="KSO_WM_SLIDE_LAYOUT_INFO" val="{&quot;direction&quot;:1,&quot;id&quot;:&quot;2021-04-01T16:16:05&quot;,&quot;maxSize&quot;:{&quot;size1&quot;:58.8},&quot;minSize&quot;:{&quot;size1&quot;:38.8},&quot;normalSize&quot;:{&quot;size1&quot;:57.70625},&quot;subLayout&quot;:[{&quot;id&quot;:&quot;2021-04-01T16:16:05&quot;,&quot;maxSize&quot;:{&quot;size1&quot;:42.19968634711372},&quot;minSize&quot;:{&quot;size1&quot;:17.799686347113717},&quot;normalSize&quot;:{&quot;size1&quot;:35.26635301378039},&quot;subLayout&quot;:[{&quot;id&quot;:&quot;2021-04-01T16:16:05&quot;,&quot;margin&quot;:{&quot;bottom&quot;:1.2699999809265137,&quot;left&quot;:2.117000102996826,&quot;right&quot;:0.02600000612437725,&quot;top&quot;:1.6929999589920044},&quot;type&quot;:0},{&quot;id&quot;:&quot;2021-04-01T16:16:05&quot;,&quot;margin&quot;:{&quot;bottom&quot;:1.6929999589920044,&quot;left&quot;:2.117000102996826,&quot;right&quot;:0.02600000612437725,&quot;top&quot;:1.6929999589920044},&quot;type&quot;:0}],&quot;type&quot;:0},{&quot;id&quot;:&quot;2021-04-01T16:16:05&quot;,&quot;margin&quot;:{&quot;bottom&quot;:1.6929999589920044,&quot;left&quot;:1.6670000553131104,&quot;right&quot;:1.6929999589920044,&quot;top&quot;:1.6929999589920044},&quot;type&quot;:0}],&quot;type&quot;:0}"/>
</p:tagLst>
</file>

<file path=ppt/tags/tag15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155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69_1*f*1"/>
  <p:tag name="KSO_WM_TEMPLATE_CATEGORY" val="diagram"/>
  <p:tag name="KSO_WM_TEMPLATE_INDEX" val="20217069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90"/>
  <p:tag name="KSO_WM_UNIT_SHOW_EDIT_AREA_INDICATION" val="1"/>
  <p:tag name="KSO_WM_CHIP_GROUPID" val="5e6b05596848fb12bee65ac8"/>
  <p:tag name="KSO_WM_CHIP_XID" val="5e6b05596848fb12bee65aca"/>
  <p:tag name="KSO_WM_UNIT_DEC_AREA_ID" val="46ab471ebe5046c689d117c3ccfe512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954ebfd14f7b44f1888c8f9819c6029a"/>
  <p:tag name="KSO_WM_UNIT_TEXT_FILL_FORE_SCHEMECOLOR_INDEX_BRIGHTNESS" val="0.25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156.xml><?xml version="1.0" encoding="utf-8"?>
<p:tagLst xmlns:p="http://schemas.openxmlformats.org/presentationml/2006/main">
  <p:tag name="KSO_WM_UNIT_BLOCK" val="0"/>
  <p:tag name="KSO_WM_UNIT_DEC_AREA_ID" val="f727960068514fe6bbb27093305fb74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7069_1*i*1"/>
  <p:tag name="KSO_WM_TEMPLATE_CATEGORY" val="diagram"/>
  <p:tag name="KSO_WM_TEMPLATE_INDEX" val="20217069"/>
  <p:tag name="KSO_WM_UNIT_LAYERLEVEL" val="1"/>
  <p:tag name="KSO_WM_TAG_VERSION" val="1.0"/>
  <p:tag name="KSO_WM_BEAUTIFY_FLAG" val="#wm#"/>
  <p:tag name="KSO_WM_UNIT_SM_LIMIT_TYPE" val="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acfb27998712faa657a7af"/>
  <p:tag name="KSO_WM_CHIP_XID" val="5facfb27998712faa657a7b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70524054ed1e2fb814c2"/>
  <p:tag name="KSO_WM_TEMPLATE_ASSEMBLE_GROUPID" val="606570524054ed1e2fb814c2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#wm#"/>
  <p:tag name="KSO_WM_TEMPLATE_CATEGORY" val="diagram"/>
  <p:tag name="KSO_WM_TEMPLATE_INDEX" val="20217069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SLIDE_BACKGROUND" val="[&quot;general&quot;]"/>
  <p:tag name="KSO_WM_SLIDE_RATIO" val="1.777778"/>
  <p:tag name="KSO_WM_SLIDE_ID" val="diagram2021706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12*444"/>
  <p:tag name="KSO_WM_SLIDE_POSITION" val="0*48"/>
  <p:tag name="KSO_WM_TAG_VERSION" val="1.0"/>
  <p:tag name="KSO_WM_SLIDE_LAYOUT" val="a_d_f"/>
  <p:tag name="KSO_WM_SLIDE_LAYOUT_CNT" val="1_1_1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],&quot;fill_id&quot;:&quot;c63a7e4072264d37bb9fc2fc7696d2ba&quot;,&quot;fill_align&quot;:&quot;cm&quot;,&quot;chip_types&quot;:[&quot;picture&quot;]},{&quot;text_align&quot;:&quot;lt&quot;,&quot;text_direction&quot;:&quot;horizontal&quot;,&quot;support_big_font&quot;:false,&quot;picture_toward&quot;:0,&quot;picture_dockside&quot;:[],&quot;fill_id&quot;:&quot;5d35ed4a31e74ee7b109b4a5825bd3a1&quot;,&quot;fill_align&quot;:&quot;lt&quot;,&quot;chip_types&quot;:[&quot;header&quot;]},{&quot;text_align&quot;:&quot;lt&quot;,&quot;text_direction&quot;:&quot;horizontal&quot;,&quot;support_big_font&quot;:false,&quot;picture_toward&quot;:0,&quot;picture_dockside&quot;:[],&quot;fill_id&quot;:&quot;1b84d96436fd4949826b9d5ad09a53d4&quot;,&quot;fill_align&quot;:&quot;lt&quot;,&quot;chip_types&quot;:[&quot;text&quot;]}]]"/>
  <p:tag name="KSO_WM_CHIP_GROUPID" val="5facfb27998712faa657a7af"/>
  <p:tag name="KSO_WM_CHIP_XID" val="5facfb27998712faa657a7b0"/>
  <p:tag name="KSO_WM_CHIP_DECFILLPROP" val="[]"/>
  <p:tag name="KSO_WM_SLIDE_BK_DARK_LIGHT" val="2"/>
  <p:tag name="KSO_WM_SLIDE_BACKGROUND_TYPE" val="general"/>
  <p:tag name="KSO_WM_SLIDE_SUPPORT_FEATURE_TYPE" val="8"/>
  <p:tag name="KSO_WM_TEMPLATE_ASSEMBLE_XID" val="606570524054ed1e2fb814c2"/>
  <p:tag name="KSO_WM_TEMPLATE_ASSEMBLE_GROUPID" val="606570524054ed1e2fb814c2"/>
  <p:tag name="KSO_WM_SLIDE_LAYOUT_INFO" val="{&quot;direction&quot;:1,&quot;id&quot;:&quot;2021-04-01T16:16:05&quot;,&quot;maxSize&quot;:{&quot;size1&quot;:58.8},&quot;minSize&quot;:{&quot;size1&quot;:38.8},&quot;normalSize&quot;:{&quot;size1&quot;:57.70625},&quot;subLayout&quot;:[{&quot;id&quot;:&quot;2021-04-01T16:16:05&quot;,&quot;maxSize&quot;:{&quot;size1&quot;:42.19968634711372},&quot;minSize&quot;:{&quot;size1&quot;:17.799686347113717},&quot;normalSize&quot;:{&quot;size1&quot;:35.26635301378039},&quot;subLayout&quot;:[{&quot;id&quot;:&quot;2021-04-01T16:16:05&quot;,&quot;margin&quot;:{&quot;bottom&quot;:1.2699999809265137,&quot;left&quot;:2.117000102996826,&quot;right&quot;:0.02600000612437725,&quot;top&quot;:1.6929999589920044},&quot;type&quot;:0},{&quot;id&quot;:&quot;2021-04-01T16:16:05&quot;,&quot;margin&quot;:{&quot;bottom&quot;:1.6929999589920044,&quot;left&quot;:2.117000102996826,&quot;right&quot;:0.02600000612437725,&quot;top&quot;:1.6929999589920044},&quot;type&quot;:0}],&quot;type&quot;:0},{&quot;id&quot;:&quot;2021-04-01T16:16:05&quot;,&quot;margin&quot;:{&quot;bottom&quot;:1.6929999589920044,&quot;left&quot;:1.6670000553131104,&quot;right&quot;:1.6929999589920044,&quot;top&quot;:1.6929999589920044},&quot;type&quot;:0}],&quot;type&quot;:0}"/>
</p:tagLst>
</file>

<file path=ppt/tags/tag16.xml><?xml version="1.0" encoding="utf-8"?>
<p:tagLst xmlns:p="http://schemas.openxmlformats.org/presentationml/2006/main">
  <p:tag name="KSO_WM_SLIDE_ID" val="diagram20218353_3"/>
  <p:tag name="KSO_WM_TEMPLATE_SUBCATEGORY" val="0"/>
  <p:tag name="KSO_WM_TEMPLATE_MASTER_TYPE" val="0"/>
  <p:tag name="KSO_WM_TEMPLATE_COLOR_TYPE" val="0"/>
  <p:tag name="KSO_WM_SLIDE_TYPE" val="contents"/>
  <p:tag name="KSO_WM_SLIDE_SUBTYPE" val="diag"/>
  <p:tag name="KSO_WM_SLIDE_ITEM_CNT" val="5"/>
  <p:tag name="KSO_WM_SLIDE_INDEX" val="3"/>
  <p:tag name="KSO_WM_DIAGRAM_GROUP_CODE" val="l1-1"/>
  <p:tag name="KSO_WM_SLIDE_DIAGTYPE" val="l"/>
  <p:tag name="KSO_WM_TAG_VERSION" val="1.0"/>
  <p:tag name="KSO_WM_BEAUTIFY_FLAG" val="#wm#"/>
  <p:tag name="KSO_WM_TEMPLATE_CATEGORY" val="diagram"/>
  <p:tag name="KSO_WM_TEMPLATE_INDEX" val="20218353"/>
  <p:tag name="KSO_WM_SLIDE_LAYOUT" val="a_b_l"/>
  <p:tag name="KSO_WM_SLIDE_LAYOUT_CNT" val="1_1_1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UNIT_PLACING_PICTURE_USER_VIEWPORT" val="{&quot;height&quot;:6467.993700787401,&quot;width&quot;:25960.55905511811}"/>
</p:tagLst>
</file>

<file path=ppt/tags/tag164.xml><?xml version="1.0" encoding="utf-8"?>
<p:tagLst xmlns:p="http://schemas.openxmlformats.org/presentationml/2006/main">
  <p:tag name="KSO_WM_UNIT_PLACING_PICTURE_USER_VIEWPORT" val="{&quot;height&quot;:1705.4771653543307,&quot;width&quot;:9051.855118110236}"/>
</p:tagLst>
</file>

<file path=ppt/tags/tag165.xml><?xml version="1.0" encoding="utf-8"?>
<p:tagLst xmlns:p="http://schemas.openxmlformats.org/presentationml/2006/main">
  <p:tag name="KSO_WPP_MARK_KEY" val="6957ab56-f269-4e43-a859-720ac5b77114"/>
  <p:tag name="COMMONDATA" val="eyJoZGlkIjoiNDRiMTk4ODIzODAzN2IzZDgyZjE0OGNjODIwYWZmZjYifQ=="/>
</p:tagLst>
</file>

<file path=ppt/tags/tag17.xml><?xml version="1.0" encoding="utf-8"?>
<p:tagLst xmlns:p="http://schemas.openxmlformats.org/presentationml/2006/main">
  <p:tag name="MH" val="20171102112856"/>
  <p:tag name="MH_LIBRARY" val="CONTENTS"/>
  <p:tag name="MH_TYPE" val="ENTRY"/>
  <p:tag name="ID" val="553516"/>
  <p:tag name="MH_ORDER" val="1"/>
  <p:tag name="KSO_WM_BEAUTIFY_FLAG" val=""/>
</p:tagLst>
</file>

<file path=ppt/tags/tag18.xml><?xml version="1.0" encoding="utf-8"?>
<p:tagLst xmlns:p="http://schemas.openxmlformats.org/presentationml/2006/main">
  <p:tag name="MH" val="20171102112856"/>
  <p:tag name="MH_LIBRARY" val="CONTENTS"/>
  <p:tag name="MH_TYPE" val="OTHERS"/>
  <p:tag name="ID" val="553516"/>
  <p:tag name="KSO_WM_BEAUTIFY_FLAG" val=""/>
</p:tagLst>
</file>

<file path=ppt/tags/tag19.xml><?xml version="1.0" encoding="utf-8"?>
<p:tagLst xmlns:p="http://schemas.openxmlformats.org/presentationml/2006/main">
  <p:tag name="MH" val="20171102112856"/>
  <p:tag name="MH_LIBRARY" val="CONTENTS"/>
  <p:tag name="MH_TYPE" val="OTHERS"/>
  <p:tag name="ID" val="553516"/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MH" val="20171102112856"/>
  <p:tag name="MH_LIBRARY" val="CONTENTS"/>
  <p:tag name="MH_TYPE" val="OTHERS"/>
  <p:tag name="ID" val="553516"/>
  <p:tag name="KSO_WM_BEAUTIFY_FLAG" val=""/>
</p:tagLst>
</file>

<file path=ppt/tags/tag21.xml><?xml version="1.0" encoding="utf-8"?>
<p:tagLst xmlns:p="http://schemas.openxmlformats.org/presentationml/2006/main">
  <p:tag name="MH" val="20171102112856"/>
  <p:tag name="MH_LIBRARY" val="CONTENTS"/>
  <p:tag name="MH_TYPE" val="ENTRY"/>
  <p:tag name="ID" val="553516"/>
  <p:tag name="MH_ORDER" val="1"/>
  <p:tag name="KSO_WM_BEAUTIFY_FLAG" val=""/>
</p:tagLst>
</file>

<file path=ppt/tags/tag22.xml><?xml version="1.0" encoding="utf-8"?>
<p:tagLst xmlns:p="http://schemas.openxmlformats.org/presentationml/2006/main">
  <p:tag name="MH" val="20171102112856"/>
  <p:tag name="MH_LIBRARY" val="CONTENTS"/>
  <p:tag name="MH_TYPE" val="OTHERS"/>
  <p:tag name="ID" val="553516"/>
  <p:tag name="KSO_WM_BEAUTIFY_FLAG" val=""/>
</p:tagLst>
</file>

<file path=ppt/tags/tag23.xml><?xml version="1.0" encoding="utf-8"?>
<p:tagLst xmlns:p="http://schemas.openxmlformats.org/presentationml/2006/main">
  <p:tag name="MH" val="20171102112856"/>
  <p:tag name="MH_LIBRARY" val="CONTENTS"/>
  <p:tag name="MH_TYPE" val="OTHERS"/>
  <p:tag name="ID" val="553516"/>
  <p:tag name="KSO_WM_BEAUTIFY_FLAG" val=""/>
</p:tagLst>
</file>

<file path=ppt/tags/tag24.xml><?xml version="1.0" encoding="utf-8"?>
<p:tagLst xmlns:p="http://schemas.openxmlformats.org/presentationml/2006/main">
  <p:tag name="MH" val="20171102112856"/>
  <p:tag name="MH_LIBRARY" val="CONTENTS"/>
  <p:tag name="MH_TYPE" val="OTHERS"/>
  <p:tag name="ID" val="553516"/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MH" val="20171102112856"/>
  <p:tag name="MH_LIBRARY" val="CONTENTS"/>
  <p:tag name="MH_TYPE" val="ENTRY"/>
  <p:tag name="ID" val="553516"/>
  <p:tag name="MH_ORDER" val="1"/>
  <p:tag name="KSO_WM_BEAUTIFY_FLAG" val=""/>
</p:tagLst>
</file>

<file path=ppt/tags/tag29.xml><?xml version="1.0" encoding="utf-8"?>
<p:tagLst xmlns:p="http://schemas.openxmlformats.org/presentationml/2006/main">
  <p:tag name="MH" val="20171102112856"/>
  <p:tag name="MH_LIBRARY" val="CONTENTS"/>
  <p:tag name="MH_TYPE" val="OTHERS"/>
  <p:tag name="ID" val="553516"/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PICTURE_TOWARD" val="1"/>
  <p:tag name="KSO_WM_UNIT_VALUE" val="1463*1463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diagram20215751_1*ζ_h_d*1_1_1"/>
  <p:tag name="KSO_WM_TEMPLATE_CATEGORY" val="diagram"/>
  <p:tag name="KSO_WM_TEMPLATE_INDEX" val="20215751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</p:tagLst>
</file>

<file path=ppt/tags/tag33.xml><?xml version="1.0" encoding="utf-8"?>
<p:tagLst xmlns:p="http://schemas.openxmlformats.org/presentationml/2006/main">
  <p:tag name="KSO_WM_UNIT_PICTURE_TOWARD" val="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1"/>
  <p:tag name="KSO_WM_UNIT_ID" val="diagram20215751_1*ζ_h_i*1_1_1"/>
  <p:tag name="KSO_WM_TEMPLATE_CATEGORY" val="diagram"/>
  <p:tag name="KSO_WM_TEMPLATE_INDEX" val="20215751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35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69_1*f*1"/>
  <p:tag name="KSO_WM_TEMPLATE_CATEGORY" val="diagram"/>
  <p:tag name="KSO_WM_TEMPLATE_INDEX" val="20217069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90"/>
  <p:tag name="KSO_WM_UNIT_SHOW_EDIT_AREA_INDICATION" val="1"/>
  <p:tag name="KSO_WM_CHIP_GROUPID" val="5e6b05596848fb12bee65ac8"/>
  <p:tag name="KSO_WM_CHIP_XID" val="5e6b05596848fb12bee65aca"/>
  <p:tag name="KSO_WM_UNIT_DEC_AREA_ID" val="46ab471ebe5046c689d117c3ccfe512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954ebfd14f7b44f1888c8f9819c6029a"/>
  <p:tag name="KSO_WM_UNIT_TEXT_FILL_FORE_SCHEMECOLOR_INDEX_BRIGHTNESS" val="0.25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36.xml><?xml version="1.0" encoding="utf-8"?>
<p:tagLst xmlns:p="http://schemas.openxmlformats.org/presentationml/2006/main">
  <p:tag name="KSO_WM_UNIT_BLOCK" val="0"/>
  <p:tag name="KSO_WM_UNIT_DEC_AREA_ID" val="f727960068514fe6bbb27093305fb74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7069_1*i*1"/>
  <p:tag name="KSO_WM_TEMPLATE_CATEGORY" val="diagram"/>
  <p:tag name="KSO_WM_TEMPLATE_INDEX" val="20217069"/>
  <p:tag name="KSO_WM_UNIT_LAYERLEVEL" val="1"/>
  <p:tag name="KSO_WM_TAG_VERSION" val="1.0"/>
  <p:tag name="KSO_WM_BEAUTIFY_FLAG" val="#wm#"/>
  <p:tag name="KSO_WM_UNIT_SM_LIMIT_TYPE" val="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acfb27998712faa657a7af"/>
  <p:tag name="KSO_WM_CHIP_XID" val="5facfb27998712faa657a7b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70524054ed1e2fb814c2"/>
  <p:tag name="KSO_WM_TEMPLATE_ASSEMBLE_GROUPID" val="606570524054ed1e2fb814c2"/>
</p:tagLst>
</file>

<file path=ppt/tags/tag37.xml><?xml version="1.0" encoding="utf-8"?>
<p:tagLst xmlns:p="http://schemas.openxmlformats.org/presentationml/2006/main">
  <p:tag name="KSO_WM_SLIDE_LAYOUT_INFO" val="{&quot;direction&quot;:1,&quot;id&quot;:&quot;2021-04-01T16:16:05&quot;,&quot;maxSize&quot;:{&quot;size1&quot;:58.8},&quot;minSize&quot;:{&quot;size1&quot;:38.8},&quot;normalSize&quot;:{&quot;size1&quot;:40.51874999999999},&quot;subLayout&quot;:[{&quot;id&quot;:&quot;2021-04-01T16:16:05&quot;,&quot;maxSize&quot;:{&quot;size1&quot;:42.19968634711372},&quot;minSize&quot;:{&quot;size1&quot;:17.799686347113717},&quot;normalSize&quot;:{&quot;size1&quot;:35.26635301378039},&quot;subLayout&quot;:[{&quot;id&quot;:&quot;2021-04-01T16:16:05&quot;,&quot;margin&quot;:{&quot;bottom&quot;:1.2699999809265137,&quot;left&quot;:2.117000102996826,&quot;right&quot;:0.02600000612437725,&quot;top&quot;:1.6929999589920044},&quot;type&quot;:0},{&quot;id&quot;:&quot;2021-04-01T16:16:05&quot;,&quot;margin&quot;:{&quot;bottom&quot;:1.6929999589920044,&quot;left&quot;:2.117000102996826,&quot;right&quot;:0.02600000612437725,&quot;top&quot;:1.6929999589920044},&quot;type&quot;:0}],&quot;type&quot;:0},{&quot;id&quot;:&quot;2021-04-01T16:16:05&quot;,&quot;margin&quot;:{&quot;bottom&quot;:1.6929999589920044,&quot;left&quot;:1.6670000553131104,&quot;right&quot;:1.6929999589920044,&quot;top&quot;:1.6929999589920044}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cfb27998712faa657a7b0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],&quot;fill_id&quot;:&quot;c63a7e4072264d37bb9fc2fc7696d2ba&quot;,&quot;fill_align&quot;:&quot;cm&quot;,&quot;chip_types&quot;:[&quot;picture&quot;]},{&quot;text_align&quot;:&quot;lt&quot;,&quot;text_direction&quot;:&quot;horizontal&quot;,&quot;support_big_font&quot;:false,&quot;picture_toward&quot;:0,&quot;picture_dockside&quot;:[],&quot;fill_id&quot;:&quot;5d35ed4a31e74ee7b109b4a5825bd3a1&quot;,&quot;fill_align&quot;:&quot;lt&quot;,&quot;chip_types&quot;:[&quot;header&quot;]},{&quot;text_align&quot;:&quot;lt&quot;,&quot;text_direction&quot;:&quot;horizontal&quot;,&quot;support_big_font&quot;:false,&quot;picture_toward&quot;:0,&quot;picture_dockside&quot;:[],&quot;fill_id&quot;:&quot;1b84d96436fd4949826b9d5ad09a53d4&quot;,&quot;fill_align&quot;:&quot;lt&quot;,&quot;chip_types&quot;:[&quot;text&quot;]}]]"/>
  <p:tag name="KSO_WM_CHIP_DECFILLPROP" val="[]"/>
  <p:tag name="KSO_WM_SLIDE_ID" val="diagram20217069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17069"/>
  <p:tag name="KSO_WM_SLIDE_LAYOUT" val="a_d_f"/>
  <p:tag name="KSO_WM_SLIDE_LAYOUT_CNT" val="1_1_1"/>
  <p:tag name="KSO_WM_SLIDE_TYPE" val="text"/>
  <p:tag name="KSO_WM_SLIDE_SIZE" val="912*444"/>
  <p:tag name="KSO_WM_SLIDE_POSITION" val="0*48"/>
  <p:tag name="KSO_WM_CHIP_GROUPID" val="5facfb27998712faa657a7af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606570524054ed1e2fb814c2"/>
  <p:tag name="KSO_WM_TEMPLATE_ASSEMBLE_GROUPID" val="606570524054ed1e2fb814c2"/>
</p:tagLst>
</file>

<file path=ppt/tags/tag3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45.xml><?xml version="1.0" encoding="utf-8"?>
<p:tagLst xmlns:p="http://schemas.openxmlformats.org/presentationml/2006/main">
  <p:tag name="KSO_WM_UNIT_BLOCK" val="0"/>
  <p:tag name="KSO_WM_UNIT_DEC_AREA_ID" val="f727960068514fe6bbb27093305fb74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7069_1*i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SM_LIMIT_TYPE" val="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acfb27998712faa657a7af"/>
  <p:tag name="KSO_WM_CHIP_XID" val="5facfb27998712faa657a7b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70524054ed1e2fb814c2"/>
  <p:tag name="KSO_WM_TEMPLATE_ASSEMBLE_GROUPID" val="606570524054ed1e2fb814c2"/>
</p:tagLst>
</file>

<file path=ppt/tags/tag4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47.xml><?xml version="1.0" encoding="utf-8"?>
<p:tagLst xmlns:p="http://schemas.openxmlformats.org/presentationml/2006/main">
  <p:tag name="KSO_WM_UNIT_BLOCK" val="0"/>
  <p:tag name="KSO_WM_UNIT_DEC_AREA_ID" val="f727960068514fe6bbb27093305fb74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7069_1*i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SM_LIMIT_TYPE" val="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acfb27998712faa657a7af"/>
  <p:tag name="KSO_WM_CHIP_XID" val="5facfb27998712faa657a7b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70524054ed1e2fb814c2"/>
  <p:tag name="KSO_WM_TEMPLATE_ASSEMBLE_GROUPID" val="606570524054ed1e2fb814c2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UNIT_BLOCK" val="0"/>
  <p:tag name="KSO_WM_UNIT_DEC_AREA_ID" val="f727960068514fe6bbb27093305fb74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7069_1*i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SM_LIMIT_TYPE" val="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acfb27998712faa657a7af"/>
  <p:tag name="KSO_WM_CHIP_XID" val="5facfb27998712faa657a7b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70524054ed1e2fb814c2"/>
  <p:tag name="KSO_WM_TEMPLATE_ASSEMBLE_GROUPID" val="606570524054ed1e2fb814c2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53.xml><?xml version="1.0" encoding="utf-8"?>
<p:tagLst xmlns:p="http://schemas.openxmlformats.org/presentationml/2006/main">
  <p:tag name="KSO_WM_UNIT_BLOCK" val="0"/>
  <p:tag name="KSO_WM_UNIT_DEC_AREA_ID" val="f727960068514fe6bbb27093305fb74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7069_1*i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SM_LIMIT_TYPE" val="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acfb27998712faa657a7af"/>
  <p:tag name="KSO_WM_CHIP_XID" val="5facfb27998712faa657a7b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70524054ed1e2fb814c2"/>
  <p:tag name="KSO_WM_TEMPLATE_ASSEMBLE_GROUPID" val="606570524054ed1e2fb814c2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56.xml><?xml version="1.0" encoding="utf-8"?>
<p:tagLst xmlns:p="http://schemas.openxmlformats.org/presentationml/2006/main">
  <p:tag name="KSO_WM_UNIT_BLOCK" val="0"/>
  <p:tag name="KSO_WM_UNIT_DEC_AREA_ID" val="f727960068514fe6bbb27093305fb74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7069_1*i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SM_LIMIT_TYPE" val="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acfb27998712faa657a7af"/>
  <p:tag name="KSO_WM_CHIP_XID" val="5facfb27998712faa657a7b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70524054ed1e2fb814c2"/>
  <p:tag name="KSO_WM_TEMPLATE_ASSEMBLE_GROUPID" val="606570524054ed1e2fb814c2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59.xml><?xml version="1.0" encoding="utf-8"?>
<p:tagLst xmlns:p="http://schemas.openxmlformats.org/presentationml/2006/main">
  <p:tag name="KSO_WM_UNIT_BLOCK" val="0"/>
  <p:tag name="KSO_WM_UNIT_DEC_AREA_ID" val="f727960068514fe6bbb27093305fb74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7069_1*i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SM_LIMIT_TYPE" val="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acfb27998712faa657a7af"/>
  <p:tag name="KSO_WM_CHIP_XID" val="5facfb27998712faa657a7b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70524054ed1e2fb814c2"/>
  <p:tag name="KSO_WM_TEMPLATE_ASSEMBLE_GROUPID" val="606570524054ed1e2fb814c2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62.xml><?xml version="1.0" encoding="utf-8"?>
<p:tagLst xmlns:p="http://schemas.openxmlformats.org/presentationml/2006/main">
  <p:tag name="KSO_WM_UNIT_BLOCK" val="0"/>
  <p:tag name="KSO_WM_UNIT_DEC_AREA_ID" val="f727960068514fe6bbb27093305fb74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7069_1*i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SM_LIMIT_TYPE" val="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acfb27998712faa657a7af"/>
  <p:tag name="KSO_WM_CHIP_XID" val="5facfb27998712faa657a7b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70524054ed1e2fb814c2"/>
  <p:tag name="KSO_WM_TEMPLATE_ASSEMBLE_GROUPID" val="606570524054ed1e2fb814c2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UNIT_TYPE" val="i"/>
  <p:tag name="KSO_WM_UNIT_INDEX" val="2"/>
  <p:tag name="KSO_WM_UNIT_ID" val="diagram20209186_1*i*2"/>
  <p:tag name="KSO_WM_TEMPLATE_CATEGORY" val="diagram"/>
  <p:tag name="KSO_WM_TEMPLATE_INDEX" val="20209186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b4d048e451764220ba4e859e0031c343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1}"/>
  <p:tag name="KSO_WM_CHIP_GROUPID" val="5f0d54168050c250ba656b67"/>
  <p:tag name="KSO_WM_CHIP_XID" val="5f0d54168050c250ba656b68"/>
  <p:tag name="KSO_WM_TEMPLATE_ASSEMBLE_XID" val="60656e8b4054ed1e2fb7fb32"/>
  <p:tag name="KSO_WM_TEMPLATE_ASSEMBLE_GROUPID" val="60656e8b4054ed1e2fb7fb32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UNIT_TYPE" val="i"/>
  <p:tag name="KSO_WM_UNIT_INDEX" val="3"/>
  <p:tag name="KSO_WM_UNIT_ID" val="diagram20209186_1*i*3"/>
  <p:tag name="KSO_WM_TEMPLATE_CATEGORY" val="diagram"/>
  <p:tag name="KSO_WM_TEMPLATE_INDEX" val="20209186"/>
  <p:tag name="KSO_WM_UNIT_LAYERLEVEL" val="1"/>
  <p:tag name="KSO_WM_TAG_VERSION" val="1.0"/>
  <p:tag name="KSO_WM_BEAUTIFY_FLAG" val="#wm#"/>
  <p:tag name="KSO_WM_UNIT_SM_LIMIT_TYPE" val="2"/>
  <p:tag name="KSO_WM_CHIP_GROUPID" val="5f0d54168050c250ba656b67"/>
  <p:tag name="KSO_WM_CHIP_XID" val="5f0d54168050c250ba656b68"/>
  <p:tag name="KSO_WM_UNIT_VALUE" val="2"/>
  <p:tag name="KSO_WM_TEMPLATE_ASSEMBLE_XID" val="60656e8b4054ed1e2fb7fb32"/>
  <p:tag name="KSO_WM_TEMPLATE_ASSEMBLE_GROUPID" val="60656e8b4054ed1e2fb7fb32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UNIT_TYPE" val="i"/>
  <p:tag name="KSO_WM_UNIT_INDEX" val="4"/>
  <p:tag name="KSO_WM_UNIT_ID" val="diagram20209186_1*i*4"/>
  <p:tag name="KSO_WM_TEMPLATE_CATEGORY" val="diagram"/>
  <p:tag name="KSO_WM_TEMPLATE_INDEX" val="20209186"/>
  <p:tag name="KSO_WM_UNIT_LAYERLEVEL" val="1"/>
  <p:tag name="KSO_WM_TAG_VERSION" val="1.0"/>
  <p:tag name="KSO_WM_BEAUTIFY_FLAG" val="#wm#"/>
  <p:tag name="KSO_WM_UNIT_SM_LIMIT_TYPE" val="2"/>
  <p:tag name="KSO_WM_CHIP_GROUPID" val="5f0d54168050c250ba656b67"/>
  <p:tag name="KSO_WM_CHIP_XID" val="5f0d54168050c250ba656b68"/>
  <p:tag name="KSO_WM_UNIT_VALUE" val="2"/>
  <p:tag name="KSO_WM_TEMPLATE_ASSEMBLE_XID" val="60656e8b4054ed1e2fb7fb32"/>
  <p:tag name="KSO_WM_TEMPLATE_ASSEMBLE_GROUPID" val="60656e8b4054ed1e2fb7fb32"/>
</p:tagLst>
</file>

<file path=ppt/tags/tag6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9186_1*a*1"/>
  <p:tag name="KSO_WM_TEMPLATE_CATEGORY" val="diagram"/>
  <p:tag name="KSO_WM_TEMPLATE_INDEX" val="20209186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75ac08273e3c4c04992c6db43f76736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6bffb964c0884387b0991864b8ca49ac"/>
  <p:tag name="KSO_WM_UNIT_TEXT_FILL_FORE_SCHEMECOLOR_INDEX_BRIGHTNESS" val="0"/>
  <p:tag name="KSO_WM_UNIT_TEXT_FILL_FORE_SCHEMECOLOR_INDEX" val="13"/>
  <p:tag name="KSO_WM_UNIT_TEXT_FILL_TYPE" val="1"/>
  <p:tag name="KSO_WM_TEMPLATE_ASSEMBLE_XID" val="60656e8b4054ed1e2fb7fb32"/>
  <p:tag name="KSO_WM_TEMPLATE_ASSEMBLE_GROUPID" val="60656e8b4054ed1e2fb7fb32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10650_3*l_h_i*1_1_1"/>
  <p:tag name="KSO_WM_TEMPLATE_CATEGORY" val="diagram"/>
  <p:tag name="KSO_WM_TEMPLATE_INDEX" val="20210650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6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10650_3*l_h_a*1_1_1"/>
  <p:tag name="KSO_WM_TEMPLATE_CATEGORY" val="diagram"/>
  <p:tag name="KSO_WM_TEMPLATE_INDEX" val="20210650"/>
  <p:tag name="KSO_WM_UNIT_LAYERLEVEL" val="1_1_1"/>
  <p:tag name="KSO_WM_TAG_VERSION" val="1.0"/>
  <p:tag name="KSO_WM_BEAUTIFY_FLAG" val="#wm#"/>
  <p:tag name="KSO_WM_UNIT_PRESET_TEXT" val="添加标题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3"/>
  <p:tag name="KSO_WM_UNIT_ID" val="diagram20218353_3*i*3"/>
  <p:tag name="KSO_WM_TEMPLATE_CATEGORY" val="diagram"/>
  <p:tag name="KSO_WM_TEMPLATE_INDEX" val="20218353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10650_3*l_h_i*1_1_3"/>
  <p:tag name="KSO_WM_TEMPLATE_CATEGORY" val="diagram"/>
  <p:tag name="KSO_WM_TEMPLATE_INDEX" val="20210650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10650_3*l_h_i*1_2_1"/>
  <p:tag name="KSO_WM_TEMPLATE_CATEGORY" val="diagram"/>
  <p:tag name="KSO_WM_TEMPLATE_INDEX" val="20210650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7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10650_3*l_h_a*1_2_1"/>
  <p:tag name="KSO_WM_TEMPLATE_CATEGORY" val="diagram"/>
  <p:tag name="KSO_WM_TEMPLATE_INDEX" val="20210650"/>
  <p:tag name="KSO_WM_UNIT_LAYERLEVEL" val="1_1_1"/>
  <p:tag name="KSO_WM_TAG_VERSION" val="1.0"/>
  <p:tag name="KSO_WM_BEAUTIFY_FLAG" val="#wm#"/>
  <p:tag name="KSO_WM_UNIT_PRESET_TEXT" val="添加标题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10650_3*l_h_i*1_2_3"/>
  <p:tag name="KSO_WM_TEMPLATE_CATEGORY" val="diagram"/>
  <p:tag name="KSO_WM_TEMPLATE_INDEX" val="20210650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10650_3*l_h_i*1_3_1"/>
  <p:tag name="KSO_WM_TEMPLATE_CATEGORY" val="diagram"/>
  <p:tag name="KSO_WM_TEMPLATE_INDEX" val="20210650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7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10650_3*l_h_a*1_3_1"/>
  <p:tag name="KSO_WM_TEMPLATE_CATEGORY" val="diagram"/>
  <p:tag name="KSO_WM_TEMPLATE_INDEX" val="20210650"/>
  <p:tag name="KSO_WM_UNIT_LAYERLEVEL" val="1_1_1"/>
  <p:tag name="KSO_WM_TAG_VERSION" val="1.0"/>
  <p:tag name="KSO_WM_BEAUTIFY_FLAG" val="#wm#"/>
  <p:tag name="KSO_WM_UNIT_PRESET_TEXT" val="添加标题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210650_3*l_h_i*1_3_3"/>
  <p:tag name="KSO_WM_TEMPLATE_CATEGORY" val="diagram"/>
  <p:tag name="KSO_WM_TEMPLATE_INDEX" val="20210650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10650_3*l_h_i*1_4_1"/>
  <p:tag name="KSO_WM_TEMPLATE_CATEGORY" val="diagram"/>
  <p:tag name="KSO_WM_TEMPLATE_INDEX" val="20210650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7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5"/>
  <p:tag name="KSO_WM_UNIT_ID" val="diagram20210650_3*l_h_a*1_4_5"/>
  <p:tag name="KSO_WM_TEMPLATE_CATEGORY" val="diagram"/>
  <p:tag name="KSO_WM_TEMPLATE_INDEX" val="20210650"/>
  <p:tag name="KSO_WM_UNIT_LAYERLEVEL" val="1_1_1"/>
  <p:tag name="KSO_WM_TAG_VERSION" val="1.0"/>
  <p:tag name="KSO_WM_BEAUTIFY_FLAG" val="#wm#"/>
  <p:tag name="KSO_WM_UNIT_PRESET_TEXT" val="添加标题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"/>
  <p:tag name="KSO_WM_UNIT_ID" val="diagram20210650_3*l_h_i*1_4_3"/>
  <p:tag name="KSO_WM_TEMPLATE_CATEGORY" val="diagram"/>
  <p:tag name="KSO_WM_TEMPLATE_INDEX" val="20210650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diagram20218353_3*b*1"/>
  <p:tag name="KSO_WM_TEMPLATE_CATEGORY" val="diagram"/>
  <p:tag name="KSO_WM_TEMPLATE_INDEX" val="20218353"/>
  <p:tag name="KSO_WM_UNIT_LAYERLEVEL" val="1"/>
  <p:tag name="KSO_WM_TAG_VERSION" val="1.0"/>
  <p:tag name="KSO_WM_BEAUTIFY_FLAG" val="#wm#"/>
  <p:tag name="KSO_WM_UNIT_PRESET_TEXT" val="目录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80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9186_1*f*1"/>
  <p:tag name="KSO_WM_TEMPLATE_CATEGORY" val="diagram"/>
  <p:tag name="KSO_WM_TEMPLATE_INDEX" val="20209186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3"/>
  <p:tag name="KSO_WM_UNIT_SHOW_EDIT_AREA_INDICATION" val="1"/>
  <p:tag name="KSO_WM_CHIP_GROUPID" val="5e6b05596848fb12bee65ac8"/>
  <p:tag name="KSO_WM_CHIP_XID" val="5e6b05596848fb12bee65aca"/>
  <p:tag name="KSO_WM_UNIT_DEC_AREA_ID" val="63cffaa7943a49b7a421999d936de59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dce14943a7244d3cacf02e0c935f71d1"/>
  <p:tag name="KSO_WM_UNIT_TEXT_FILL_FORE_SCHEMECOLOR_INDEX_BRIGHTNESS" val="0.25"/>
  <p:tag name="KSO_WM_UNIT_TEXT_FILL_FORE_SCHEMECOLOR_INDEX" val="13"/>
  <p:tag name="KSO_WM_UNIT_TEXT_FILL_TYPE" val="1"/>
  <p:tag name="KSO_WM_TEMPLATE_ASSEMBLE_XID" val="60656e8b4054ed1e2fb7fb32"/>
  <p:tag name="KSO_WM_TEMPLATE_ASSEMBLE_GROUPID" val="60656e8b4054ed1e2fb7fb32"/>
</p:tagLst>
</file>

<file path=ppt/tags/tag81.xml><?xml version="1.0" encoding="utf-8"?>
<p:tagLst xmlns:p="http://schemas.openxmlformats.org/presentationml/2006/main">
  <p:tag name="KSO_WM_UNIT_BLOCK" val="0"/>
  <p:tag name="KSO_WM_UNIT_DEC_AREA_ID" val="f727960068514fe6bbb27093305fb74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7069_1*i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SM_LIMIT_TYPE" val="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acfb27998712faa657a7af"/>
  <p:tag name="KSO_WM_CHIP_XID" val="5facfb27998712faa657a7b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70524054ed1e2fb814c2"/>
  <p:tag name="KSO_WM_TEMPLATE_ASSEMBLE_GROUPID" val="606570524054ed1e2fb814c2"/>
</p:tagLst>
</file>

<file path=ppt/tags/tag82.xml><?xml version="1.0" encoding="utf-8"?>
<p:tagLst xmlns:p="http://schemas.openxmlformats.org/presentationml/2006/main">
  <p:tag name="KSO_WM_BEAUTIFY_FLAG" val="#wm#"/>
  <p:tag name="KSO_WM_TEMPLATE_CATEGORY" val="diagram"/>
  <p:tag name="KSO_WM_TEMPLATE_INDEX" val="20209186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SLIDE_BACKGROUND" val="[&quot;general&quot;]"/>
  <p:tag name="KSO_WM_SLIDE_RATIO" val="1.777778"/>
  <p:tag name="KSO_WM_SLIDE_ID" val="diagram20209186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68"/>
  <p:tag name="KSO_WM_SLIDE_POSITION" val="0*36"/>
  <p:tag name="KSO_WM_TAG_VERSION" val="1.0"/>
  <p:tag name="KSO_WM_SLIDE_LAYOUT" val="a_d_f"/>
  <p:tag name="KSO_WM_SLIDE_LAYOUT_CNT" val="1_1_1"/>
  <p:tag name="KSO_WM_CHIP_FILLPROP" val="[[{&quot;text_align&quot;:&quot;lm&quot;,&quot;text_direction&quot;:&quot;horizontal&quot;,&quot;support_big_font&quot;:false,&quot;fill_id&quot;:&quot;8d15dc65d1934423bfab615d7c3cf51c&quot;,&quot;fill_align&quot;:&quot;lm&quot;,&quot;chip_types&quot;:[&quot;header&quot;]},{&quot;text_align&quot;:&quot;lm&quot;,&quot;text_direction&quot;:&quot;horizontal&quot;,&quot;support_features&quot;:[&quot;collage&quot;,&quot;carousel&quot;],&quot;support_big_font&quot;:false,&quot;fill_id&quot;:&quot;7a9e16b08dd1491598975707cb9a750e&quot;,&quot;fill_align&quot;:&quot;cm&quot;,&quot;chip_types&quot;:[&quot;diagram&quot;,&quot;pictext&quot;,&quot;text&quot;,&quot;picture&quot;,&quot;chart&quot;,&quot;table&quot;,&quot;video&quot;]},{&quot;text_align&quot;:&quot;lm&quot;,&quot;text_direction&quot;:&quot;horizontal&quot;,&quot;support_big_font&quot;:false,&quot;fill_id&quot;:&quot;e19ee7aa8873479184c598dabbc965b8&quot;,&quot;fill_align&quot;:&quot;lm&quot;,&quot;chip_types&quot;:[&quot;text&quot;]}]]"/>
  <p:tag name="KSO_WM_CHIP_GROUPID" val="5f0d54168050c250ba656b67"/>
  <p:tag name="KSO_WM_CHIP_XID" val="5f0d54168050c250ba656b68"/>
  <p:tag name="KSO_WM_CHIP_DECFILLPROP" val="[]"/>
  <p:tag name="KSO_WM_SLIDE_BK_DARK_LIGHT" val="2"/>
  <p:tag name="KSO_WM_SLIDE_BACKGROUND_TYPE" val="general"/>
  <p:tag name="KSO_WM_SLIDE_SUPPORT_FEATURE_TYPE" val="3"/>
  <p:tag name="KSO_WM_TEMPLATE_ASSEMBLE_XID" val="60656e8b4054ed1e2fb7fb32"/>
  <p:tag name="KSO_WM_TEMPLATE_ASSEMBLE_GROUPID" val="60656e8b4054ed1e2fb7fb3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05:45&quot;,&quot;maxSize&quot;:{&quot;size1&quot;:17.799628021054108},&quot;minSize&quot;:{&quot;size1&quot;:17.799628021054108},&quot;normalSize&quot;:{&quot;size1&quot;:17.799628021054108},&quot;subLayout&quot;:[{&quot;id&quot;:&quot;2021-04-01T15:05:45&quot;,&quot;margin&quot;:{&quot;bottom&quot;:0,&quot;left&quot;:1.6929999589920044,&quot;right&quot;:5.502999782562256,&quot;top&quot;:1.2699999809265137},&quot;type&quot;:0},{&quot;id&quot;:&quot;2021-04-01T15:05:45&quot;,&quot;maxSize&quot;:{&quot;size1&quot;:78.49954747291656},&quot;minSize&quot;:{&quot;size1&quot;:78.49954747291656},&quot;normalSize&quot;:{&quot;size1&quot;:78.49954747291656},&quot;subLayout&quot;:[{&quot;id&quot;:&quot;2021-04-01T15:05:45&quot;,&quot;margin&quot;:{&quot;bottom&quot;:1.6929999589920044,&quot;left&quot;:1.6929999589920044,&quot;right&quot;:1.6929999589920044,&quot;top&quot;:1.2699999809265137},&quot;type&quot;:0},{&quot;id&quot;:&quot;2021-04-01T15:05:45&quot;,&quot;margin&quot;:{&quot;bottom&quot;:1.2699999809265137,&quot;left&quot;:1.6929999589920044,&quot;right&quot;:1.6929999589920044,&quot;top&quot;:0},&quot;type&quot;:0}],&quot;type&quot;:0}],&quot;type&quot;:0}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UNIT_TYPE" val="i"/>
  <p:tag name="KSO_WM_UNIT_INDEX" val="2"/>
  <p:tag name="KSO_WM_UNIT_ID" val="diagram20209186_1*i*2"/>
  <p:tag name="KSO_WM_TEMPLATE_CATEGORY" val="diagram"/>
  <p:tag name="KSO_WM_TEMPLATE_INDEX" val="20209186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b4d048e451764220ba4e859e0031c343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1}"/>
  <p:tag name="KSO_WM_CHIP_GROUPID" val="5f0d54168050c250ba656b67"/>
  <p:tag name="KSO_WM_CHIP_XID" val="5f0d54168050c250ba656b68"/>
  <p:tag name="KSO_WM_TEMPLATE_ASSEMBLE_XID" val="60656e8b4054ed1e2fb7fb32"/>
  <p:tag name="KSO_WM_TEMPLATE_ASSEMBLE_GROUPID" val="60656e8b4054ed1e2fb7fb3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UNIT_TYPE" val="i"/>
  <p:tag name="KSO_WM_UNIT_INDEX" val="3"/>
  <p:tag name="KSO_WM_UNIT_ID" val="diagram20209186_1*i*3"/>
  <p:tag name="KSO_WM_TEMPLATE_CATEGORY" val="diagram"/>
  <p:tag name="KSO_WM_TEMPLATE_INDEX" val="20209186"/>
  <p:tag name="KSO_WM_UNIT_LAYERLEVEL" val="1"/>
  <p:tag name="KSO_WM_TAG_VERSION" val="1.0"/>
  <p:tag name="KSO_WM_BEAUTIFY_FLAG" val="#wm#"/>
  <p:tag name="KSO_WM_UNIT_SM_LIMIT_TYPE" val="2"/>
  <p:tag name="KSO_WM_CHIP_GROUPID" val="5f0d54168050c250ba656b67"/>
  <p:tag name="KSO_WM_CHIP_XID" val="5f0d54168050c250ba656b68"/>
  <p:tag name="KSO_WM_UNIT_VALUE" val="2"/>
  <p:tag name="KSO_WM_TEMPLATE_ASSEMBLE_XID" val="60656e8b4054ed1e2fb7fb32"/>
  <p:tag name="KSO_WM_TEMPLATE_ASSEMBLE_GROUPID" val="60656e8b4054ed1e2fb7fb3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UNIT_TYPE" val="i"/>
  <p:tag name="KSO_WM_UNIT_INDEX" val="4"/>
  <p:tag name="KSO_WM_UNIT_ID" val="diagram20209186_1*i*4"/>
  <p:tag name="KSO_WM_TEMPLATE_CATEGORY" val="diagram"/>
  <p:tag name="KSO_WM_TEMPLATE_INDEX" val="20209186"/>
  <p:tag name="KSO_WM_UNIT_LAYERLEVEL" val="1"/>
  <p:tag name="KSO_WM_TAG_VERSION" val="1.0"/>
  <p:tag name="KSO_WM_BEAUTIFY_FLAG" val="#wm#"/>
  <p:tag name="KSO_WM_UNIT_SM_LIMIT_TYPE" val="2"/>
  <p:tag name="KSO_WM_CHIP_GROUPID" val="5f0d54168050c250ba656b67"/>
  <p:tag name="KSO_WM_CHIP_XID" val="5f0d54168050c250ba656b68"/>
  <p:tag name="KSO_WM_UNIT_VALUE" val="2"/>
  <p:tag name="KSO_WM_TEMPLATE_ASSEMBLE_XID" val="60656e8b4054ed1e2fb7fb32"/>
  <p:tag name="KSO_WM_TEMPLATE_ASSEMBLE_GROUPID" val="60656e8b4054ed1e2fb7fb32"/>
</p:tagLst>
</file>

<file path=ppt/tags/tag8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9186_1*a*1"/>
  <p:tag name="KSO_WM_TEMPLATE_CATEGORY" val="diagram"/>
  <p:tag name="KSO_WM_TEMPLATE_INDEX" val="20209186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75ac08273e3c4c04992c6db43f76736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6bffb964c0884387b0991864b8ca49ac"/>
  <p:tag name="KSO_WM_UNIT_TEXT_FILL_FORE_SCHEMECOLOR_INDEX_BRIGHTNESS" val="0"/>
  <p:tag name="KSO_WM_UNIT_TEXT_FILL_FORE_SCHEMECOLOR_INDEX" val="13"/>
  <p:tag name="KSO_WM_UNIT_TEXT_FILL_TYPE" val="1"/>
  <p:tag name="KSO_WM_TEMPLATE_ASSEMBLE_XID" val="60656e8b4054ed1e2fb7fb32"/>
  <p:tag name="KSO_WM_TEMPLATE_ASSEMBLE_GROUPID" val="60656e8b4054ed1e2fb7fb32"/>
</p:tagLst>
</file>

<file path=ppt/tags/tag87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9186_1*f*1"/>
  <p:tag name="KSO_WM_TEMPLATE_CATEGORY" val="diagram"/>
  <p:tag name="KSO_WM_TEMPLATE_INDEX" val="20209186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3"/>
  <p:tag name="KSO_WM_UNIT_SHOW_EDIT_AREA_INDICATION" val="1"/>
  <p:tag name="KSO_WM_CHIP_GROUPID" val="5e6b05596848fb12bee65ac8"/>
  <p:tag name="KSO_WM_CHIP_XID" val="5e6b05596848fb12bee65aca"/>
  <p:tag name="KSO_WM_UNIT_DEC_AREA_ID" val="63cffaa7943a49b7a421999d936de59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dce14943a7244d3cacf02e0c935f71d1"/>
  <p:tag name="KSO_WM_UNIT_TEXT_FILL_FORE_SCHEMECOLOR_INDEX_BRIGHTNESS" val="0.25"/>
  <p:tag name="KSO_WM_UNIT_TEXT_FILL_FORE_SCHEMECOLOR_INDEX" val="13"/>
  <p:tag name="KSO_WM_UNIT_TEXT_FILL_TYPE" val="1"/>
  <p:tag name="KSO_WM_TEMPLATE_ASSEMBLE_XID" val="60656e8b4054ed1e2fb7fb32"/>
  <p:tag name="KSO_WM_TEMPLATE_ASSEMBLE_GROUPID" val="60656e8b4054ed1e2fb7fb32"/>
</p:tagLst>
</file>

<file path=ppt/tags/tag88.xml><?xml version="1.0" encoding="utf-8"?>
<p:tagLst xmlns:p="http://schemas.openxmlformats.org/presentationml/2006/main">
  <p:tag name="KSO_WM_UNIT_BLOCK" val="0"/>
  <p:tag name="KSO_WM_UNIT_DEC_AREA_ID" val="f727960068514fe6bbb27093305fb74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7069_1*i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SM_LIMIT_TYPE" val="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acfb27998712faa657a7af"/>
  <p:tag name="KSO_WM_CHIP_XID" val="5facfb27998712faa657a7b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70524054ed1e2fb814c2"/>
  <p:tag name="KSO_WM_TEMPLATE_ASSEMBLE_GROUPID" val="606570524054ed1e2fb814c2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18353_3*a*1"/>
  <p:tag name="KSO_WM_TEMPLATE_CATEGORY" val="diagram"/>
  <p:tag name="KSO_WM_TEMPLATE_INDEX" val="20218353"/>
  <p:tag name="KSO_WM_UNIT_LAYERLEVEL" val="1"/>
  <p:tag name="KSO_WM_TAG_VERSION" val="1.0"/>
  <p:tag name="KSO_WM_BEAUTIFY_FLAG" val="#wm#"/>
  <p:tag name="KSO_WM_UNIT_PRESET_TEXT" val="CONTENTS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90.xml><?xml version="1.0" encoding="utf-8"?>
<p:tagLst xmlns:p="http://schemas.openxmlformats.org/presentationml/2006/main">
  <p:tag name="KSO_WM_BEAUTIFY_FLAG" val="#wm#"/>
  <p:tag name="KSO_WM_TEMPLATE_CATEGORY" val="diagram"/>
  <p:tag name="KSO_WM_TEMPLATE_INDEX" val="20209186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SLIDE_BACKGROUND" val="[&quot;general&quot;]"/>
  <p:tag name="KSO_WM_SLIDE_RATIO" val="1.777778"/>
  <p:tag name="KSO_WM_SLIDE_ID" val="diagram20209186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68"/>
  <p:tag name="KSO_WM_SLIDE_POSITION" val="0*36"/>
  <p:tag name="KSO_WM_TAG_VERSION" val="1.0"/>
  <p:tag name="KSO_WM_SLIDE_LAYOUT" val="a_d_f"/>
  <p:tag name="KSO_WM_SLIDE_LAYOUT_CNT" val="1_1_1"/>
  <p:tag name="KSO_WM_CHIP_FILLPROP" val="[[{&quot;text_align&quot;:&quot;lm&quot;,&quot;text_direction&quot;:&quot;horizontal&quot;,&quot;support_big_font&quot;:false,&quot;fill_id&quot;:&quot;8d15dc65d1934423bfab615d7c3cf51c&quot;,&quot;fill_align&quot;:&quot;lm&quot;,&quot;chip_types&quot;:[&quot;header&quot;]},{&quot;text_align&quot;:&quot;lm&quot;,&quot;text_direction&quot;:&quot;horizontal&quot;,&quot;support_features&quot;:[&quot;collage&quot;,&quot;carousel&quot;],&quot;support_big_font&quot;:false,&quot;fill_id&quot;:&quot;7a9e16b08dd1491598975707cb9a750e&quot;,&quot;fill_align&quot;:&quot;cm&quot;,&quot;chip_types&quot;:[&quot;diagram&quot;,&quot;pictext&quot;,&quot;text&quot;,&quot;picture&quot;,&quot;chart&quot;,&quot;table&quot;,&quot;video&quot;]},{&quot;text_align&quot;:&quot;lm&quot;,&quot;text_direction&quot;:&quot;horizontal&quot;,&quot;support_big_font&quot;:false,&quot;fill_id&quot;:&quot;e19ee7aa8873479184c598dabbc965b8&quot;,&quot;fill_align&quot;:&quot;lm&quot;,&quot;chip_types&quot;:[&quot;text&quot;]}]]"/>
  <p:tag name="KSO_WM_CHIP_GROUPID" val="5f0d54168050c250ba656b67"/>
  <p:tag name="KSO_WM_CHIP_XID" val="5f0d54168050c250ba656b68"/>
  <p:tag name="KSO_WM_CHIP_DECFILLPROP" val="[]"/>
  <p:tag name="KSO_WM_SLIDE_BK_DARK_LIGHT" val="2"/>
  <p:tag name="KSO_WM_SLIDE_BACKGROUND_TYPE" val="general"/>
  <p:tag name="KSO_WM_SLIDE_SUPPORT_FEATURE_TYPE" val="3"/>
  <p:tag name="KSO_WM_TEMPLATE_ASSEMBLE_XID" val="60656e8b4054ed1e2fb7fb32"/>
  <p:tag name="KSO_WM_TEMPLATE_ASSEMBLE_GROUPID" val="60656e8b4054ed1e2fb7fb3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05:45&quot;,&quot;maxSize&quot;:{&quot;size1&quot;:17.799628021054108},&quot;minSize&quot;:{&quot;size1&quot;:17.799628021054108},&quot;normalSize&quot;:{&quot;size1&quot;:17.799628021054108},&quot;subLayout&quot;:[{&quot;id&quot;:&quot;2021-04-01T15:05:45&quot;,&quot;margin&quot;:{&quot;bottom&quot;:0,&quot;left&quot;:1.6929999589920044,&quot;right&quot;:5.502999782562256,&quot;top&quot;:1.2699999809265137},&quot;type&quot;:0},{&quot;id&quot;:&quot;2021-04-01T15:05:45&quot;,&quot;maxSize&quot;:{&quot;size1&quot;:78.49954747291656},&quot;minSize&quot;:{&quot;size1&quot;:78.49954747291656},&quot;normalSize&quot;:{&quot;size1&quot;:78.49954747291656},&quot;subLayout&quot;:[{&quot;id&quot;:&quot;2021-04-01T15:05:45&quot;,&quot;margin&quot;:{&quot;bottom&quot;:1.6929999589920044,&quot;left&quot;:1.6929999589920044,&quot;right&quot;:1.6929999589920044,&quot;top&quot;:1.2699999809265137},&quot;type&quot;:0},{&quot;id&quot;:&quot;2021-04-01T15:05:45&quot;,&quot;margin&quot;:{&quot;bottom&quot;:1.2699999809265137,&quot;left&quot;:1.6929999589920044,&quot;right&quot;:1.6929999589920044,&quot;top&quot;:0},&quot;type&quot;:0}],&quot;type&quot;:0}],&quot;type&quot;:0}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UNIT_TYPE" val="i"/>
  <p:tag name="KSO_WM_UNIT_INDEX" val="2"/>
  <p:tag name="KSO_WM_UNIT_ID" val="diagram20209186_1*i*2"/>
  <p:tag name="KSO_WM_TEMPLATE_CATEGORY" val="diagram"/>
  <p:tag name="KSO_WM_TEMPLATE_INDEX" val="20209186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b4d048e451764220ba4e859e0031c343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1}"/>
  <p:tag name="KSO_WM_CHIP_GROUPID" val="5f0d54168050c250ba656b67"/>
  <p:tag name="KSO_WM_CHIP_XID" val="5f0d54168050c250ba656b68"/>
  <p:tag name="KSO_WM_TEMPLATE_ASSEMBLE_XID" val="60656e8b4054ed1e2fb7fb32"/>
  <p:tag name="KSO_WM_TEMPLATE_ASSEMBLE_GROUPID" val="60656e8b4054ed1e2fb7fb3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UNIT_TYPE" val="i"/>
  <p:tag name="KSO_WM_UNIT_INDEX" val="3"/>
  <p:tag name="KSO_WM_UNIT_ID" val="diagram20209186_1*i*3"/>
  <p:tag name="KSO_WM_TEMPLATE_CATEGORY" val="diagram"/>
  <p:tag name="KSO_WM_TEMPLATE_INDEX" val="20209186"/>
  <p:tag name="KSO_WM_UNIT_LAYERLEVEL" val="1"/>
  <p:tag name="KSO_WM_TAG_VERSION" val="1.0"/>
  <p:tag name="KSO_WM_BEAUTIFY_FLAG" val="#wm#"/>
  <p:tag name="KSO_WM_UNIT_SM_LIMIT_TYPE" val="2"/>
  <p:tag name="KSO_WM_CHIP_GROUPID" val="5f0d54168050c250ba656b67"/>
  <p:tag name="KSO_WM_CHIP_XID" val="5f0d54168050c250ba656b68"/>
  <p:tag name="KSO_WM_UNIT_VALUE" val="2"/>
  <p:tag name="KSO_WM_TEMPLATE_ASSEMBLE_XID" val="60656e8b4054ed1e2fb7fb32"/>
  <p:tag name="KSO_WM_TEMPLATE_ASSEMBLE_GROUPID" val="60656e8b4054ed1e2fb7fb3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UNIT_TYPE" val="i"/>
  <p:tag name="KSO_WM_UNIT_INDEX" val="4"/>
  <p:tag name="KSO_WM_UNIT_ID" val="diagram20209186_1*i*4"/>
  <p:tag name="KSO_WM_TEMPLATE_CATEGORY" val="diagram"/>
  <p:tag name="KSO_WM_TEMPLATE_INDEX" val="20209186"/>
  <p:tag name="KSO_WM_UNIT_LAYERLEVEL" val="1"/>
  <p:tag name="KSO_WM_TAG_VERSION" val="1.0"/>
  <p:tag name="KSO_WM_BEAUTIFY_FLAG" val="#wm#"/>
  <p:tag name="KSO_WM_UNIT_SM_LIMIT_TYPE" val="2"/>
  <p:tag name="KSO_WM_CHIP_GROUPID" val="5f0d54168050c250ba656b67"/>
  <p:tag name="KSO_WM_CHIP_XID" val="5f0d54168050c250ba656b68"/>
  <p:tag name="KSO_WM_UNIT_VALUE" val="2"/>
  <p:tag name="KSO_WM_TEMPLATE_ASSEMBLE_XID" val="60656e8b4054ed1e2fb7fb32"/>
  <p:tag name="KSO_WM_TEMPLATE_ASSEMBLE_GROUPID" val="60656e8b4054ed1e2fb7fb32"/>
</p:tagLst>
</file>

<file path=ppt/tags/tag9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9186_1*a*1"/>
  <p:tag name="KSO_WM_TEMPLATE_CATEGORY" val="diagram"/>
  <p:tag name="KSO_WM_TEMPLATE_INDEX" val="20209186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75ac08273e3c4c04992c6db43f76736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6bffb964c0884387b0991864b8ca49ac"/>
  <p:tag name="KSO_WM_UNIT_TEXT_FILL_FORE_SCHEMECOLOR_INDEX_BRIGHTNESS" val="0"/>
  <p:tag name="KSO_WM_UNIT_TEXT_FILL_FORE_SCHEMECOLOR_INDEX" val="13"/>
  <p:tag name="KSO_WM_UNIT_TEXT_FILL_TYPE" val="1"/>
  <p:tag name="KSO_WM_TEMPLATE_ASSEMBLE_XID" val="60656e8b4054ed1e2fb7fb32"/>
  <p:tag name="KSO_WM_TEMPLATE_ASSEMBLE_GROUPID" val="60656e8b4054ed1e2fb7fb32"/>
</p:tagLst>
</file>

<file path=ppt/tags/tag95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9186_1*f*1"/>
  <p:tag name="KSO_WM_TEMPLATE_CATEGORY" val="diagram"/>
  <p:tag name="KSO_WM_TEMPLATE_INDEX" val="20209186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3"/>
  <p:tag name="KSO_WM_UNIT_SHOW_EDIT_AREA_INDICATION" val="1"/>
  <p:tag name="KSO_WM_CHIP_GROUPID" val="5e6b05596848fb12bee65ac8"/>
  <p:tag name="KSO_WM_CHIP_XID" val="5e6b05596848fb12bee65aca"/>
  <p:tag name="KSO_WM_UNIT_DEC_AREA_ID" val="63cffaa7943a49b7a421999d936de59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dce14943a7244d3cacf02e0c935f71d1"/>
  <p:tag name="KSO_WM_UNIT_TEXT_FILL_FORE_SCHEMECOLOR_INDEX_BRIGHTNESS" val="0.25"/>
  <p:tag name="KSO_WM_UNIT_TEXT_FILL_FORE_SCHEMECOLOR_INDEX" val="13"/>
  <p:tag name="KSO_WM_UNIT_TEXT_FILL_TYPE" val="1"/>
  <p:tag name="KSO_WM_TEMPLATE_ASSEMBLE_XID" val="60656e8b4054ed1e2fb7fb32"/>
  <p:tag name="KSO_WM_TEMPLATE_ASSEMBLE_GROUPID" val="60656e8b4054ed1e2fb7fb32"/>
</p:tagLst>
</file>

<file path=ppt/tags/tag96.xml><?xml version="1.0" encoding="utf-8"?>
<p:tagLst xmlns:p="http://schemas.openxmlformats.org/presentationml/2006/main">
  <p:tag name="KSO_WM_UNIT_BLOCK" val="0"/>
  <p:tag name="KSO_WM_UNIT_DEC_AREA_ID" val="f727960068514fe6bbb27093305fb74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7069_1*i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SM_LIMIT_TYPE" val="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acfb27998712faa657a7af"/>
  <p:tag name="KSO_WM_CHIP_XID" val="5facfb27998712faa657a7b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70524054ed1e2fb814c2"/>
  <p:tag name="KSO_WM_TEMPLATE_ASSEMBLE_GROUPID" val="606570524054ed1e2fb814c2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#wm#"/>
  <p:tag name="KSO_WM_TEMPLATE_CATEGORY" val="diagram"/>
  <p:tag name="KSO_WM_TEMPLATE_INDEX" val="20209186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SLIDE_BACKGROUND" val="[&quot;general&quot;]"/>
  <p:tag name="KSO_WM_SLIDE_RATIO" val="1.777778"/>
  <p:tag name="KSO_WM_SLIDE_ID" val="diagram20209186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468"/>
  <p:tag name="KSO_WM_SLIDE_POSITION" val="0*36"/>
  <p:tag name="KSO_WM_TAG_VERSION" val="1.0"/>
  <p:tag name="KSO_WM_SLIDE_LAYOUT" val="a_d_f"/>
  <p:tag name="KSO_WM_SLIDE_LAYOUT_CNT" val="1_1_1"/>
  <p:tag name="KSO_WM_CHIP_FILLPROP" val="[[{&quot;text_align&quot;:&quot;lm&quot;,&quot;text_direction&quot;:&quot;horizontal&quot;,&quot;support_big_font&quot;:false,&quot;fill_id&quot;:&quot;8d15dc65d1934423bfab615d7c3cf51c&quot;,&quot;fill_align&quot;:&quot;lm&quot;,&quot;chip_types&quot;:[&quot;header&quot;]},{&quot;text_align&quot;:&quot;lm&quot;,&quot;text_direction&quot;:&quot;horizontal&quot;,&quot;support_features&quot;:[&quot;collage&quot;,&quot;carousel&quot;],&quot;support_big_font&quot;:false,&quot;fill_id&quot;:&quot;7a9e16b08dd1491598975707cb9a750e&quot;,&quot;fill_align&quot;:&quot;cm&quot;,&quot;chip_types&quot;:[&quot;diagram&quot;,&quot;pictext&quot;,&quot;text&quot;,&quot;picture&quot;,&quot;chart&quot;,&quot;table&quot;,&quot;video&quot;]},{&quot;text_align&quot;:&quot;lm&quot;,&quot;text_direction&quot;:&quot;horizontal&quot;,&quot;support_big_font&quot;:false,&quot;fill_id&quot;:&quot;e19ee7aa8873479184c598dabbc965b8&quot;,&quot;fill_align&quot;:&quot;lm&quot;,&quot;chip_types&quot;:[&quot;text&quot;]}]]"/>
  <p:tag name="KSO_WM_CHIP_GROUPID" val="5f0d54168050c250ba656b67"/>
  <p:tag name="KSO_WM_CHIP_XID" val="5f0d54168050c250ba656b68"/>
  <p:tag name="KSO_WM_CHIP_DECFILLPROP" val="[]"/>
  <p:tag name="KSO_WM_SLIDE_BK_DARK_LIGHT" val="2"/>
  <p:tag name="KSO_WM_SLIDE_BACKGROUND_TYPE" val="general"/>
  <p:tag name="KSO_WM_SLIDE_SUPPORT_FEATURE_TYPE" val="3"/>
  <p:tag name="KSO_WM_TEMPLATE_ASSEMBLE_XID" val="60656e8b4054ed1e2fb7fb32"/>
  <p:tag name="KSO_WM_TEMPLATE_ASSEMBLE_GROUPID" val="60656e8b4054ed1e2fb7fb3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05:45&quot;,&quot;maxSize&quot;:{&quot;size1&quot;:17.799628021054108},&quot;minSize&quot;:{&quot;size1&quot;:17.799628021054108},&quot;normalSize&quot;:{&quot;size1&quot;:17.799628021054108},&quot;subLayout&quot;:[{&quot;id&quot;:&quot;2021-04-01T15:05:45&quot;,&quot;margin&quot;:{&quot;bottom&quot;:0,&quot;left&quot;:1.6929999589920044,&quot;right&quot;:5.502999782562256,&quot;top&quot;:1.2699999809265137},&quot;type&quot;:0},{&quot;id&quot;:&quot;2021-04-01T15:05:45&quot;,&quot;maxSize&quot;:{&quot;size1&quot;:78.49954747291656},&quot;minSize&quot;:{&quot;size1&quot;:78.49954747291656},&quot;normalSize&quot;:{&quot;size1&quot;:78.49954747291656},&quot;subLayout&quot;:[{&quot;id&quot;:&quot;2021-04-01T15:05:45&quot;,&quot;margin&quot;:{&quot;bottom&quot;:1.6929999589920044,&quot;left&quot;:1.6929999589920044,&quot;right&quot;:1.6929999589920044,&quot;top&quot;:1.2699999809265137},&quot;type&quot;:0},{&quot;id&quot;:&quot;2021-04-01T15:05:45&quot;,&quot;margin&quot;:{&quot;bottom&quot;:1.2699999809265137,&quot;left&quot;:1.6929999589920044,&quot;right&quot;:1.6929999589920044,&quot;top&quot;:0},&quot;type&quot;:0}],&quot;type&quot;:0}],&quot;type&quot;:0}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UNIT_TYPE" val="i"/>
  <p:tag name="KSO_WM_UNIT_INDEX" val="2"/>
  <p:tag name="KSO_WM_UNIT_ID" val="diagram20209186_1*i*2"/>
  <p:tag name="KSO_WM_TEMPLATE_CATEGORY" val="diagram"/>
  <p:tag name="KSO_WM_TEMPLATE_INDEX" val="20209186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b4d048e451764220ba4e859e0031c343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1}"/>
  <p:tag name="KSO_WM_CHIP_GROUPID" val="5f0d54168050c250ba656b67"/>
  <p:tag name="KSO_WM_CHIP_XID" val="5f0d54168050c250ba656b68"/>
  <p:tag name="KSO_WM_TEMPLATE_ASSEMBLE_XID" val="60656e8b4054ed1e2fb7fb32"/>
  <p:tag name="KSO_WM_TEMPLATE_ASSEMBLE_GROUPID" val="60656e8b4054ed1e2fb7fb32"/>
</p:tagLst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微软雅黑"/>
        <a:ea typeface="微软雅黑"/>
        <a:cs typeface="微软雅黑"/>
      </a:majorFont>
      <a:minorFont>
        <a:latin typeface="微软雅黑"/>
        <a:ea typeface="微软雅黑"/>
        <a:cs typeface="微软雅黑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hite">
  <a:themeElements>
    <a:clrScheme name="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7E3A91"/>
      </a:accent1>
      <a:accent2>
        <a:srgbClr val="7E3A91"/>
      </a:accent2>
      <a:accent3>
        <a:srgbClr val="7E3A91"/>
      </a:accent3>
      <a:accent4>
        <a:srgbClr val="7E3A91"/>
      </a:accent4>
      <a:accent5>
        <a:srgbClr val="7E3A91"/>
      </a:accent5>
      <a:accent6>
        <a:srgbClr val="7E3A91"/>
      </a:accent6>
      <a:hlink>
        <a:srgbClr val="7E3A91"/>
      </a:hlink>
      <a:folHlink>
        <a:srgbClr val="783887"/>
      </a:folHlink>
    </a:clrScheme>
    <a:fontScheme name="White">
      <a:majorFont>
        <a:latin typeface="微软雅黑"/>
        <a:ea typeface="微软雅黑"/>
        <a:cs typeface="微软雅黑"/>
      </a:majorFont>
      <a:minorFont>
        <a:latin typeface="微软雅黑"/>
        <a:ea typeface="微软雅黑"/>
        <a:cs typeface="微软雅黑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微软雅黑"/>
        <a:ea typeface="微软雅黑"/>
        <a:cs typeface="微软雅黑"/>
      </a:majorFont>
      <a:minorFont>
        <a:latin typeface="微软雅黑"/>
        <a:ea typeface="微软雅黑"/>
        <a:cs typeface="微软雅黑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微软雅黑"/>
        <a:cs typeface="微软雅黑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微软雅黑"/>
        <a:cs typeface="微软雅黑"/>
        <a:font script="Jpan" typeface="ＭＳ Ｐゴシック"/>
        <a:font script="Hang" typeface="맑은 고딕"/>
        <a:font script="Hans" typeface="宋体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3674</Words>
  <Application>WPS 演示</Application>
  <PresentationFormat>自定义</PresentationFormat>
  <Paragraphs>270</Paragraphs>
  <Slides>28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9" baseType="lpstr">
      <vt:lpstr>Arial</vt:lpstr>
      <vt:lpstr>宋体</vt:lpstr>
      <vt:lpstr>Wingdings</vt:lpstr>
      <vt:lpstr>Helvetica Neue</vt:lpstr>
      <vt:lpstr>Helvetica Neue Medium</vt:lpstr>
      <vt:lpstr>微软雅黑</vt:lpstr>
      <vt:lpstr>Helvetica Neue Light</vt:lpstr>
      <vt:lpstr>Calibri</vt:lpstr>
      <vt:lpstr>Helvetica</vt:lpstr>
      <vt:lpstr>Times New Roman Bold</vt:lpstr>
      <vt:lpstr>Times New Roman</vt:lpstr>
      <vt:lpstr>黑体</vt:lpstr>
      <vt:lpstr>思源黑体 CN Regular</vt:lpstr>
      <vt:lpstr>Segoe UI</vt:lpstr>
      <vt:lpstr>包图粗黑体</vt:lpstr>
      <vt:lpstr>Arial Unicode MS</vt:lpstr>
      <vt:lpstr>Wingdings</vt:lpstr>
      <vt:lpstr>Calibri</vt:lpstr>
      <vt:lpstr>White</vt:lpstr>
      <vt:lpstr>1_White</vt:lpstr>
      <vt:lpstr>Package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liusn</cp:lastModifiedBy>
  <cp:revision>212</cp:revision>
  <dcterms:created xsi:type="dcterms:W3CDTF">2023-10-13T06:29:00Z</dcterms:created>
  <dcterms:modified xsi:type="dcterms:W3CDTF">2023-11-30T03:29:01Z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8C5ACEB28E1CFF0193022565A15FCF00_43</vt:lpwstr>
  </property>
  <property fmtid="{D5CDD505-2E9C-101B-9397-08002B2CF9AE}" pid="3" name="KSOProductBuildVer">
    <vt:lpwstr>2052-12.1.0.15990</vt:lpwstr>
  </property>
</Properties>
</file>